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7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Masters/slideMaster2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2"/>
  </p:notesMasterIdLst>
  <p:sldIdLst>
    <p:sldId id="512" r:id="rId3"/>
    <p:sldId id="472" r:id="rId4"/>
    <p:sldId id="500" r:id="rId5"/>
    <p:sldId id="458" r:id="rId6"/>
    <p:sldId id="487" r:id="rId7"/>
    <p:sldId id="485" r:id="rId8"/>
    <p:sldId id="486" r:id="rId9"/>
    <p:sldId id="479" r:id="rId10"/>
    <p:sldId id="480" r:id="rId11"/>
    <p:sldId id="481" r:id="rId12"/>
    <p:sldId id="482" r:id="rId13"/>
    <p:sldId id="418" r:id="rId14"/>
    <p:sldId id="496" r:id="rId15"/>
    <p:sldId id="420" r:id="rId16"/>
    <p:sldId id="419" r:id="rId17"/>
    <p:sldId id="517" r:id="rId18"/>
    <p:sldId id="502" r:id="rId19"/>
    <p:sldId id="519" r:id="rId20"/>
    <p:sldId id="51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1" autoAdjust="0"/>
    <p:restoredTop sz="94660"/>
  </p:normalViewPr>
  <p:slideViewPr>
    <p:cSldViewPr>
      <p:cViewPr varScale="1">
        <p:scale>
          <a:sx n="70" d="100"/>
          <a:sy n="70" d="100"/>
        </p:scale>
        <p:origin x="732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Relationship Id="rId30" Type="http://schemas.openxmlformats.org/officeDocument/2006/relationships/customXml" Target="../customXml/item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71E0E17-D68A-433E-B856-448BF29396CB}" type="datetimeFigureOut">
              <a:rPr lang="fa-IR" smtClean="0"/>
              <a:t>10/02/1442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FD38D6B-71F9-4FCE-AAA7-B47DB774F65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28831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38D6B-71F9-4FCE-AAA7-B47DB774F650}" type="slidenum">
              <a:rPr lang="fa-IR" smtClean="0"/>
              <a:t>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2347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C7B09-D238-46A3-B882-64947C454851}" type="slidenum">
              <a:rPr lang="fa-IR" smtClean="0"/>
              <a:pPr/>
              <a:t>19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385009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237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474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631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913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550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796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49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036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745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549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478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03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idx="1"/>
          </p:nvPr>
        </p:nvSpPr>
        <p:spPr>
          <a:xfrm>
            <a:off x="1981200" y="838201"/>
            <a:ext cx="8229600" cy="5287965"/>
          </a:xfrm>
        </p:spPr>
        <p:txBody>
          <a:bodyPr rtlCol="1">
            <a:normAutofit fontScale="25000" lnSpcReduction="20000"/>
          </a:bodyPr>
          <a:lstStyle/>
          <a:p>
            <a:pPr marL="0" indent="0" algn="ctr" rtl="1">
              <a:lnSpc>
                <a:spcPct val="130000"/>
              </a:lnSpc>
              <a:buNone/>
              <a:defRPr/>
            </a:pPr>
            <a:r>
              <a:rPr lang="fa-IR" dirty="0">
                <a:cs typeface="B Yagut" pitchFamily="2" charset="-78"/>
              </a:rPr>
              <a:t/>
            </a:r>
            <a:br>
              <a:rPr lang="fa-IR" dirty="0">
                <a:cs typeface="B Yagut" pitchFamily="2" charset="-78"/>
              </a:rPr>
            </a:br>
            <a:r>
              <a:rPr lang="fa-IR" dirty="0">
                <a:cs typeface="B Yagut" pitchFamily="2" charset="-78"/>
              </a:rPr>
              <a:t/>
            </a:r>
            <a:br>
              <a:rPr lang="fa-IR" dirty="0">
                <a:cs typeface="B Yagut" pitchFamily="2" charset="-78"/>
              </a:rPr>
            </a:br>
            <a:r>
              <a:rPr lang="fa-IR" dirty="0">
                <a:cs typeface="B Yagut" pitchFamily="2" charset="-78"/>
              </a:rPr>
              <a:t/>
            </a:r>
            <a:br>
              <a:rPr lang="fa-IR" dirty="0">
                <a:cs typeface="B Yagut" pitchFamily="2" charset="-78"/>
              </a:rPr>
            </a:br>
            <a:r>
              <a:rPr lang="fa-IR" dirty="0">
                <a:cs typeface="B Yagut" pitchFamily="2" charset="-78"/>
              </a:rPr>
              <a:t/>
            </a:r>
            <a:br>
              <a:rPr lang="fa-IR" dirty="0">
                <a:cs typeface="B Yagut" pitchFamily="2" charset="-78"/>
              </a:rPr>
            </a:br>
            <a:r>
              <a:rPr lang="fa-IR" sz="19200" dirty="0">
                <a:cs typeface="B Yagut" pitchFamily="2" charset="-78"/>
              </a:rPr>
              <a:t>مراقبت های ادغام یافته سلامت</a:t>
            </a:r>
            <a:r>
              <a:rPr lang="fa-IR" sz="16000" dirty="0">
                <a:cs typeface="B Yagut" pitchFamily="2" charset="-78"/>
              </a:rPr>
              <a:t/>
            </a:r>
            <a:br>
              <a:rPr lang="fa-IR" sz="16000" dirty="0">
                <a:cs typeface="B Yagut" pitchFamily="2" charset="-78"/>
              </a:rPr>
            </a:br>
            <a:r>
              <a:rPr lang="fa-IR" sz="19200" dirty="0">
                <a:cs typeface="B Yagut" pitchFamily="2" charset="-78"/>
              </a:rPr>
              <a:t> نوجوانان و مدارس</a:t>
            </a:r>
            <a:r>
              <a:rPr lang="fa-IR" sz="13300" dirty="0">
                <a:cs typeface="B Yagut" pitchFamily="2" charset="-78"/>
              </a:rPr>
              <a:t/>
            </a:r>
            <a:br>
              <a:rPr lang="fa-IR" sz="13300" dirty="0">
                <a:cs typeface="B Yagut" pitchFamily="2" charset="-78"/>
              </a:rPr>
            </a:br>
            <a:r>
              <a:rPr lang="fa-IR" dirty="0">
                <a:cs typeface="B Yagut" pitchFamily="2" charset="-78"/>
              </a:rPr>
              <a:t/>
            </a:r>
            <a:br>
              <a:rPr lang="fa-IR" dirty="0">
                <a:cs typeface="B Yagut" pitchFamily="2" charset="-78"/>
              </a:rPr>
            </a:br>
            <a:endParaRPr lang="fa-IR" sz="11200" dirty="0">
              <a:cs typeface="B Yagut" pitchFamily="2" charset="-78"/>
            </a:endParaRPr>
          </a:p>
          <a:p>
            <a:pPr marL="0" indent="0" algn="ctr" rtl="1">
              <a:lnSpc>
                <a:spcPct val="150000"/>
              </a:lnSpc>
              <a:buNone/>
              <a:defRPr/>
            </a:pPr>
            <a:r>
              <a:rPr lang="fa-IR" sz="12800" dirty="0">
                <a:cs typeface="B Yagut" pitchFamily="2" charset="-78"/>
              </a:rPr>
              <a:t>آشنایی با نحوه مراقبت نوجوان و ثبت آن درسامانه سیب وآشنایی با نظام اطلاعاتی</a:t>
            </a:r>
          </a:p>
          <a:p>
            <a:pPr marL="0" indent="0" algn="ctr" rtl="1">
              <a:lnSpc>
                <a:spcPct val="150000"/>
              </a:lnSpc>
              <a:buNone/>
              <a:defRPr/>
            </a:pPr>
            <a:r>
              <a:rPr lang="fa-IR" sz="12800" dirty="0">
                <a:cs typeface="B Yagut" pitchFamily="2" charset="-78"/>
              </a:rPr>
              <a:t>( بخش 5 )</a:t>
            </a:r>
            <a:r>
              <a:rPr lang="fa-IR" sz="7500" b="1" dirty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  <a:t/>
            </a:r>
            <a:br>
              <a:rPr lang="fa-IR" sz="7500" b="1" dirty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</a:br>
            <a:r>
              <a:rPr lang="fa-IR" sz="6700" b="1" dirty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  <a:t/>
            </a:r>
            <a:br>
              <a:rPr lang="fa-IR" sz="6700" b="1" dirty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</a:br>
            <a:r>
              <a:rPr lang="fa-IR" b="1" dirty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  <a:t/>
            </a:r>
            <a:br>
              <a:rPr lang="fa-IR" b="1" dirty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</a:br>
            <a:r>
              <a:rPr lang="fa-IR" b="1" dirty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  <a:t/>
            </a:r>
            <a:br>
              <a:rPr lang="fa-IR" b="1" dirty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</a:br>
            <a:r>
              <a:rPr lang="fa-IR" b="1" dirty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  <a:t/>
            </a:r>
            <a:br>
              <a:rPr lang="fa-IR" b="1" dirty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</a:br>
            <a:r>
              <a:rPr lang="fa-IR" sz="3600" b="1" dirty="0">
                <a:cs typeface="B Yagut" pitchFamily="2" charset="-78"/>
              </a:rPr>
              <a:t/>
            </a:r>
            <a:br>
              <a:rPr lang="fa-IR" sz="3600" b="1" dirty="0">
                <a:cs typeface="B Yagut" pitchFamily="2" charset="-78"/>
              </a:rPr>
            </a:br>
            <a:endParaRPr lang="th-TH" sz="3600" b="1" dirty="0">
              <a:effectLst>
                <a:outerShdw blurRad="38100" dist="38100" dir="2700000" algn="tl">
                  <a:srgbClr val="C0C0C0"/>
                </a:outerShdw>
              </a:effectLst>
              <a:cs typeface="B Titr" pitchFamily="2" charset="-7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917CECCE-5E8F-462B-8219-C42BB01DE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5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37"/>
    </mc:Choice>
    <mc:Fallback xmlns="">
      <p:transition spd="slow" advTm="20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>
                <a:cs typeface="B Yagut" pitchFamily="2" charset="-78"/>
              </a:rPr>
              <a:t>مشاهده نتیجه بازخورد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E5844E97-F50F-4F6A-81F3-0B8B463B3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1"/>
            <a:ext cx="8229600" cy="474617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7572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35"/>
    </mc:Choice>
    <mc:Fallback xmlns="">
      <p:transition spd="slow" advTm="26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26" x="9093200" y="3816350"/>
          <p14:tracePt t="727" x="9082088" y="3816350"/>
          <p14:tracePt t="738" x="9056688" y="3816350"/>
          <p14:tracePt t="755" x="9043988" y="3816350"/>
          <p14:tracePt t="755" x="9005888" y="3816350"/>
          <p14:tracePt t="771" x="8969375" y="3816350"/>
          <p14:tracePt t="788" x="8931275" y="3816350"/>
          <p14:tracePt t="788" x="8905875" y="3816350"/>
          <p14:tracePt t="805" x="8893175" y="3816350"/>
          <p14:tracePt t="805" x="8856663" y="3816350"/>
          <p14:tracePt t="821" x="8843963" y="3829050"/>
          <p14:tracePt t="822" x="8818563" y="3829050"/>
          <p14:tracePt t="823" x="8793163" y="3829050"/>
          <p14:tracePt t="838" x="8769350" y="3829050"/>
          <p14:tracePt t="839" x="8756650" y="3829050"/>
          <p14:tracePt t="855" x="8731250" y="3829050"/>
          <p14:tracePt t="856" x="8705850" y="3829050"/>
          <p14:tracePt t="871" x="8669338" y="3829050"/>
          <p14:tracePt t="872" x="8631238" y="3829050"/>
          <p14:tracePt t="888" x="8618538" y="3829050"/>
          <p14:tracePt t="889" x="8569325" y="3829050"/>
          <p14:tracePt t="905" x="8556625" y="3829050"/>
          <p14:tracePt t="905" x="8518525" y="3829050"/>
          <p14:tracePt t="921" x="8493125" y="3829050"/>
          <p14:tracePt t="922" x="8469313" y="3829050"/>
          <p14:tracePt t="938" x="8456613" y="3829050"/>
          <p14:tracePt t="939" x="8431213" y="3829050"/>
          <p14:tracePt t="955" x="8380413" y="3829050"/>
          <p14:tracePt t="955" x="8343900" y="3829050"/>
          <p14:tracePt t="973" x="8293100" y="3829050"/>
          <p14:tracePt t="988" x="8256588" y="3829050"/>
          <p14:tracePt t="989" x="8218488" y="3829050"/>
          <p14:tracePt t="1009" x="8180388" y="3829050"/>
          <p14:tracePt t="1010" x="8093075" y="3829050"/>
          <p14:tracePt t="1022" x="8031163" y="3829050"/>
          <p14:tracePt t="1023" x="7980363" y="3829050"/>
          <p14:tracePt t="1038" x="7880350" y="3829050"/>
          <p14:tracePt t="1039" x="7831138" y="3829050"/>
          <p14:tracePt t="1055" x="7754938" y="3829050"/>
          <p14:tracePt t="1055" x="7705725" y="3829050"/>
          <p14:tracePt t="1071" x="7654925" y="3829050"/>
          <p14:tracePt t="1072" x="7605713" y="3829050"/>
          <p14:tracePt t="1088" x="7542213" y="3829050"/>
          <p14:tracePt t="1089" x="7505700" y="3829050"/>
          <p14:tracePt t="1105" x="7467600" y="3829050"/>
          <p14:tracePt t="1105" x="7418388" y="3829050"/>
          <p14:tracePt t="1121" x="7367588" y="3829050"/>
          <p14:tracePt t="1123" x="7318375" y="3829050"/>
          <p14:tracePt t="1138" x="7292975" y="3829050"/>
          <p14:tracePt t="1139" x="7242175" y="3829050"/>
          <p14:tracePt t="1155" x="7180263" y="3829050"/>
          <p14:tracePt t="1155" x="7154863" y="3829050"/>
          <p14:tracePt t="1171" x="7092950" y="3829050"/>
          <p14:tracePt t="1172" x="7042150" y="3829050"/>
          <p14:tracePt t="1188" x="7005638" y="3829050"/>
          <p14:tracePt t="1189" x="6980238" y="3829050"/>
          <p14:tracePt t="1205" x="6942138" y="3829050"/>
          <p14:tracePt t="1205" x="6905625" y="3829050"/>
          <p14:tracePt t="1207" x="6867525" y="3829050"/>
          <p14:tracePt t="1221" x="6842125" y="3829050"/>
          <p14:tracePt t="1223" x="6805613" y="3829050"/>
          <p14:tracePt t="1238" x="6767513" y="3829050"/>
          <p14:tracePt t="1239" x="6716713" y="3829050"/>
          <p14:tracePt t="1255" x="6667500" y="3829050"/>
          <p14:tracePt t="1255" x="6629400" y="3816350"/>
          <p14:tracePt t="1271" x="6592888" y="3816350"/>
          <p14:tracePt t="1272" x="6542088" y="3803650"/>
          <p14:tracePt t="1288" x="6503988" y="3803650"/>
          <p14:tracePt t="1289" x="6442075" y="3792538"/>
          <p14:tracePt t="1305" x="6391275" y="3792538"/>
          <p14:tracePt t="1321" x="6329363" y="3779838"/>
          <p14:tracePt t="1323" x="6291263" y="3754438"/>
          <p14:tracePt t="1338" x="6254750" y="3754438"/>
          <p14:tracePt t="1339" x="6203950" y="3754438"/>
          <p14:tracePt t="1355" x="6180138" y="3754438"/>
          <p14:tracePt t="1355" x="6116638" y="3754438"/>
          <p14:tracePt t="1371" x="6078538" y="3741738"/>
          <p14:tracePt t="1372" x="6029325" y="3729038"/>
          <p14:tracePt t="1388" x="5991225" y="3716338"/>
          <p14:tracePt t="1389" x="5942013" y="3692525"/>
          <p14:tracePt t="1391" x="5891213" y="3692525"/>
          <p14:tracePt t="1405" x="5842000" y="3692525"/>
          <p14:tracePt t="1421" x="5816600" y="3692525"/>
          <p14:tracePt t="1423" x="5754688" y="3679825"/>
          <p14:tracePt t="1438" x="5729288" y="3679825"/>
          <p14:tracePt t="1439" x="5703888" y="3679825"/>
          <p14:tracePt t="1455" x="5665788" y="3667125"/>
          <p14:tracePt t="1455" x="5665788" y="3654425"/>
          <p14:tracePt t="1471" x="5654675" y="3654425"/>
          <p14:tracePt t="1472" x="5641975" y="3654425"/>
          <p14:tracePt t="1488" x="5629275" y="3654425"/>
          <p14:tracePt t="1505" x="5616575" y="3654425"/>
          <p14:tracePt t="1655" x="5603875" y="3654425"/>
          <p14:tracePt t="1679" x="5591175" y="3667125"/>
          <p14:tracePt t="1759" x="5591175" y="3679825"/>
          <p14:tracePt t="1775" x="5578475" y="3679825"/>
          <p14:tracePt t="1799" x="5578475" y="3692525"/>
          <p14:tracePt t="4623" x="5603875" y="3692525"/>
          <p14:tracePt t="4655" x="5616575" y="3703638"/>
          <p14:tracePt t="4887" x="5629275" y="3703638"/>
          <p14:tracePt t="4904" x="5641975" y="3703638"/>
          <p14:tracePt t="4921" x="5665788" y="3703638"/>
          <p14:tracePt t="4938" x="5678488" y="3703638"/>
          <p14:tracePt t="4938" x="5691188" y="3729038"/>
          <p14:tracePt t="4956" x="5729288" y="3729038"/>
          <p14:tracePt t="4975" x="5754688" y="3729038"/>
          <p14:tracePt t="4992" x="5767388" y="3729038"/>
          <p14:tracePt t="4993" x="5803900" y="3729038"/>
          <p14:tracePt t="5007" x="5816600" y="3729038"/>
          <p14:tracePt t="5021" x="5842000" y="3729038"/>
          <p14:tracePt t="5038" x="5854700" y="3729038"/>
          <p14:tracePt t="5055" x="5878513" y="3729038"/>
          <p14:tracePt t="5087" x="5891213" y="3729038"/>
          <p14:tracePt t="5111" x="5916613" y="3729038"/>
          <p14:tracePt t="5127" x="5929313" y="3729038"/>
          <p14:tracePt t="5143" x="5942013" y="3729038"/>
          <p14:tracePt t="5154" x="5954713" y="3729038"/>
          <p14:tracePt t="5183" x="5967413" y="3729038"/>
          <p14:tracePt t="5191" x="5978525" y="3729038"/>
          <p14:tracePt t="5207" x="5991225" y="3729038"/>
          <p14:tracePt t="5223" x="6016625" y="3741738"/>
          <p14:tracePt t="5247" x="6029325" y="3741738"/>
          <p14:tracePt t="5255" x="6042025" y="3741738"/>
          <p14:tracePt t="5279" x="6054725" y="3741738"/>
          <p14:tracePt t="5288" x="6067425" y="3741738"/>
          <p14:tracePt t="5304" x="6078538" y="3741738"/>
          <p14:tracePt t="5321" x="6091238" y="3741738"/>
          <p14:tracePt t="5322" x="6116638" y="3741738"/>
          <p14:tracePt t="5338" x="6129338" y="3741738"/>
          <p14:tracePt t="5354" x="6142038" y="3741738"/>
          <p14:tracePt t="5355" x="6154738" y="3741738"/>
          <p14:tracePt t="5375" x="6180138" y="3741738"/>
          <p14:tracePt t="5388" x="6203950" y="3741738"/>
          <p14:tracePt t="5404" x="6242050" y="3741738"/>
          <p14:tracePt t="5405" x="6254750" y="3741738"/>
          <p14:tracePt t="5407" x="6291263" y="3741738"/>
          <p14:tracePt t="5421" x="6329363" y="3741738"/>
          <p14:tracePt t="5422" x="6342063" y="3741738"/>
          <p14:tracePt t="5438" x="6380163" y="3741738"/>
          <p14:tracePt t="5439" x="6416675" y="3741738"/>
          <p14:tracePt t="5455" x="6429375" y="3741738"/>
          <p14:tracePt t="5471" x="6454775" y="3741738"/>
          <p14:tracePt t="5472" x="6467475" y="3741738"/>
          <p14:tracePt t="5488" x="6503988" y="3741738"/>
          <p14:tracePt t="5489" x="6542088" y="3741738"/>
          <p14:tracePt t="5504" x="6554788" y="3741738"/>
          <p14:tracePt t="5506" x="6604000" y="3741738"/>
          <p14:tracePt t="5521" x="6654800" y="3741738"/>
          <p14:tracePt t="5522" x="6704013" y="3741738"/>
          <p14:tracePt t="5538" x="6716713" y="3741738"/>
          <p14:tracePt t="5539" x="6767513" y="3741738"/>
          <p14:tracePt t="5554" x="6805613" y="3729038"/>
          <p14:tracePt t="5555" x="6829425" y="3716338"/>
          <p14:tracePt t="5571" x="6842125" y="3716338"/>
          <p14:tracePt t="5572" x="6867525" y="3703638"/>
          <p14:tracePt t="5588" x="6892925" y="3692525"/>
          <p14:tracePt t="5604" x="6905625" y="3679825"/>
          <p14:tracePt t="5605" x="6967538" y="3667125"/>
          <p14:tracePt t="5621" x="6992938" y="3667125"/>
          <p14:tracePt t="5623" x="7005638" y="3654425"/>
          <p14:tracePt t="5638" x="7016750" y="3654425"/>
          <p14:tracePt t="5639" x="7042150" y="3641725"/>
          <p14:tracePt t="5655" x="7067550" y="3641725"/>
          <p14:tracePt t="5671" x="7080250" y="3641725"/>
          <p14:tracePt t="5688" x="7092950" y="3641725"/>
          <p14:tracePt t="5688" x="7105650" y="3641725"/>
          <p14:tracePt t="5704" x="7118350" y="3641725"/>
          <p14:tracePt t="5705" x="7118350" y="3629025"/>
          <p14:tracePt t="5727" x="7129463" y="3629025"/>
          <p14:tracePt t="5738" x="7142163" y="3629025"/>
          <p14:tracePt t="5754" x="7154863" y="3629025"/>
          <p14:tracePt t="5771" x="7167563" y="3629025"/>
          <p14:tracePt t="12815" x="7192963" y="3629025"/>
          <p14:tracePt t="12823" x="7229475" y="3629025"/>
          <p14:tracePt t="12837" x="7242175" y="3629025"/>
          <p14:tracePt t="12839" x="7267575" y="3629025"/>
          <p14:tracePt t="12854" x="7280275" y="3629025"/>
          <p14:tracePt t="12854" x="7318375" y="3629025"/>
          <p14:tracePt t="12871" x="7354888" y="3629025"/>
          <p14:tracePt t="12887" x="7380288" y="3641725"/>
          <p14:tracePt t="12888" x="7392988" y="3641725"/>
          <p14:tracePt t="12904" x="7405688" y="3641725"/>
          <p14:tracePt t="12927" x="7429500" y="3641725"/>
          <p14:tracePt t="12937" x="7442200" y="3641725"/>
          <p14:tracePt t="12955" x="7454900" y="3641725"/>
          <p14:tracePt t="12971" x="7480300" y="3641725"/>
          <p14:tracePt t="12971" x="7493000" y="3641725"/>
          <p14:tracePt t="12992" x="7518400" y="3641725"/>
          <p14:tracePt t="12992" x="7554913" y="3641725"/>
          <p14:tracePt t="13004" x="7567613" y="3641725"/>
          <p14:tracePt t="13021" x="7593013" y="3641725"/>
          <p14:tracePt t="13021" x="7605713" y="3641725"/>
          <p14:tracePt t="13023" x="7618413" y="3641725"/>
          <p14:tracePt t="13054" x="7642225" y="3641725"/>
          <p14:tracePt t="13054" x="7667625" y="3641725"/>
          <p14:tracePt t="13071" x="7680325" y="3641725"/>
          <p14:tracePt t="13087" x="7693025" y="3641725"/>
          <p14:tracePt t="13088" x="7705725" y="3641725"/>
          <p14:tracePt t="13104" x="7718425" y="3641725"/>
          <p14:tracePt t="13120" x="7731125" y="3641725"/>
          <p14:tracePt t="13121" x="7742238" y="3641725"/>
          <p14:tracePt t="13137" x="7754938" y="3641725"/>
          <p14:tracePt t="13138" x="7793038" y="3641725"/>
          <p14:tracePt t="13154" x="7805738" y="3641725"/>
          <p14:tracePt t="13154" x="7831138" y="3654425"/>
          <p14:tracePt t="13170" x="7854950" y="3654425"/>
          <p14:tracePt t="13171" x="7867650" y="3654425"/>
          <p14:tracePt t="13187" x="7905750" y="3654425"/>
          <p14:tracePt t="13204" x="7931150" y="3654425"/>
          <p14:tracePt t="13204" x="7967663" y="3667125"/>
          <p14:tracePt t="13206" x="7980363" y="3679825"/>
          <p14:tracePt t="13220" x="7993063" y="3692525"/>
          <p14:tracePt t="13222" x="8031163" y="3692525"/>
          <p14:tracePt t="13254" x="8043863" y="3692525"/>
          <p14:tracePt t="13254" x="8080375" y="3692525"/>
          <p14:tracePt t="13270" x="8093075" y="3692525"/>
          <p14:tracePt t="13271" x="8105775" y="3703638"/>
          <p14:tracePt t="13287" x="8118475" y="3703638"/>
          <p14:tracePt t="13288" x="8131175" y="3703638"/>
          <p14:tracePt t="13304" x="8156575" y="3703638"/>
          <p14:tracePt t="13320" x="8180388" y="3703638"/>
          <p14:tracePt t="13321" x="8193088" y="3716338"/>
          <p14:tracePt t="13337" x="8218488" y="3716338"/>
          <p14:tracePt t="13354" x="8231188" y="3716338"/>
          <p14:tracePt t="13447" x="8256588" y="3716338"/>
          <p14:tracePt t="13463" x="8267700" y="3716338"/>
          <p14:tracePt t="13487" x="8293100" y="3716338"/>
          <p14:tracePt t="13519" x="8305800" y="3716338"/>
          <p14:tracePt t="13537" x="8331200" y="3716338"/>
          <p14:tracePt t="13554" x="8343900" y="3716338"/>
          <p14:tracePt t="13570" x="8367713" y="3716338"/>
          <p14:tracePt t="13571" x="8380413" y="3716338"/>
          <p14:tracePt t="13587" x="8393113" y="3716338"/>
          <p14:tracePt t="13604" x="8405813" y="3716338"/>
          <p14:tracePt t="13604" x="8418513" y="3716338"/>
          <p14:tracePt t="13620" x="8431213" y="3716338"/>
          <p14:tracePt t="13637" x="8443913" y="3716338"/>
          <p14:tracePt t="13638" x="8443913" y="3729038"/>
          <p14:tracePt t="13654" x="8469313" y="3729038"/>
          <p14:tracePt t="13670" x="8480425" y="3741738"/>
          <p14:tracePt t="13671" x="8505825" y="3754438"/>
          <p14:tracePt t="13703" x="8531225" y="3767138"/>
          <p14:tracePt t="13743" x="8543925" y="3767138"/>
          <p14:tracePt t="13767" x="8556625" y="3767138"/>
          <p14:tracePt t="13774" x="8569325" y="3767138"/>
          <p14:tracePt t="13787" x="8580438" y="3767138"/>
          <p14:tracePt t="13804" x="8605838" y="3767138"/>
          <p14:tracePt t="13820" x="8618538" y="3767138"/>
          <p14:tracePt t="13871" x="8643938" y="3767138"/>
          <p14:tracePt t="14007" x="8643938" y="3754438"/>
          <p14:tracePt t="14020" x="8656638" y="3729038"/>
          <p14:tracePt t="14022" x="8656638" y="3716338"/>
          <p14:tracePt t="14055" x="8669338" y="3703638"/>
          <p14:tracePt t="14070" x="8669338" y="3692525"/>
          <p14:tracePt t="14071" x="8669338" y="3679825"/>
          <p14:tracePt t="14087" x="8680450" y="3667125"/>
          <p14:tracePt t="14104" x="8680450" y="3654425"/>
          <p14:tracePt t="14104" x="8680450" y="3641725"/>
          <p14:tracePt t="14120" x="8680450" y="3616325"/>
          <p14:tracePt t="14121" x="8680450" y="3603625"/>
          <p14:tracePt t="14137" x="8680450" y="3579813"/>
          <p14:tracePt t="14154" x="8680450" y="3567113"/>
          <p14:tracePt t="14154" x="8680450" y="3541713"/>
          <p14:tracePt t="14170" x="8680450" y="3529013"/>
          <p14:tracePt t="14187" x="8680450" y="3516313"/>
          <p14:tracePt t="14204" x="8680450" y="3503613"/>
          <p14:tracePt t="14239" x="8680450" y="3490913"/>
          <p14:tracePt t="14287" x="8680450" y="3479800"/>
          <p14:tracePt t="14304" x="8669338" y="3454400"/>
          <p14:tracePt t="14320" x="8656638" y="3454400"/>
          <p14:tracePt t="14321" x="8643938" y="3454400"/>
          <p14:tracePt t="14337" x="8618538" y="3429000"/>
          <p14:tracePt t="14354" x="8593138" y="3416300"/>
          <p14:tracePt t="14354" x="8593138" y="3403600"/>
          <p14:tracePt t="14370" x="8580438" y="3403600"/>
          <p14:tracePt t="14371" x="8569325" y="3403600"/>
          <p14:tracePt t="14387" x="8556625" y="3390900"/>
          <p14:tracePt t="14388" x="8543925" y="3390900"/>
          <p14:tracePt t="14404" x="8531225" y="3390900"/>
          <p14:tracePt t="14420" x="8518525" y="3378200"/>
          <p14:tracePt t="14437" x="8505825" y="3378200"/>
          <p14:tracePt t="14454" x="8493125" y="3378200"/>
          <p14:tracePt t="14454" x="8480425" y="3378200"/>
          <p14:tracePt t="14471" x="8469313" y="3367088"/>
          <p14:tracePt t="14471" x="8456613" y="3367088"/>
          <p14:tracePt t="14495" x="8443913" y="3367088"/>
          <p14:tracePt t="14504" x="8431213" y="3367088"/>
          <p14:tracePt t="14520" x="8418513" y="3367088"/>
          <p14:tracePt t="14537" x="8405813" y="3367088"/>
          <p14:tracePt t="14554" x="8393113" y="3367088"/>
          <p14:tracePt t="14570" x="8367713" y="3367088"/>
          <p14:tracePt t="14587" x="8356600" y="3367088"/>
          <p14:tracePt t="14604" x="8343900" y="3367088"/>
          <p14:tracePt t="14621" x="8331200" y="3367088"/>
          <p14:tracePt t="14621" x="8318500" y="3367088"/>
          <p14:tracePt t="14623" x="8305800" y="3367088"/>
          <p14:tracePt t="14654" x="8293100" y="3367088"/>
          <p14:tracePt t="14655" x="8267700" y="3367088"/>
          <p14:tracePt t="14670" x="8267700" y="3378200"/>
          <p14:tracePt t="14687" x="8256588" y="3378200"/>
          <p14:tracePt t="14704" x="8231188" y="3390900"/>
          <p14:tracePt t="14727" x="8231188" y="3403600"/>
          <p14:tracePt t="14791" x="8231188" y="3416300"/>
          <p14:tracePt t="14815" x="8231188" y="3429000"/>
          <p14:tracePt t="14823" x="8231188" y="3441700"/>
          <p14:tracePt t="14871" x="8231188" y="3454400"/>
          <p14:tracePt t="15383" x="8231188" y="3467100"/>
          <p14:tracePt t="15399" x="8205788" y="3490913"/>
          <p14:tracePt t="15415" x="8180388" y="3490913"/>
          <p14:tracePt t="15423" x="8156575" y="3490913"/>
          <p14:tracePt t="15437" x="8143875" y="3490913"/>
          <p14:tracePt t="15439" x="8131175" y="3503613"/>
          <p14:tracePt t="15454" x="8093075" y="3516313"/>
          <p14:tracePt t="15455" x="8067675" y="3516313"/>
          <p14:tracePt t="15471" x="8067675" y="3529013"/>
          <p14:tracePt t="15472" x="8054975" y="3529013"/>
          <p14:tracePt t="15487" x="8031163" y="3541713"/>
          <p14:tracePt t="15488" x="8018463" y="3541713"/>
          <p14:tracePt t="15504" x="8005763" y="3541713"/>
          <p14:tracePt t="15520" x="7993063" y="3541713"/>
          <p14:tracePt t="15919" x="8005763" y="3567113"/>
          <p14:tracePt t="15937" x="8018463" y="3567113"/>
          <p14:tracePt t="15938" x="8043863" y="3567113"/>
          <p14:tracePt t="15953" x="8080375" y="3567113"/>
          <p14:tracePt t="15954" x="8105775" y="3567113"/>
          <p14:tracePt t="15972" x="8143875" y="3567113"/>
          <p14:tracePt t="15991" x="8156575" y="3567113"/>
          <p14:tracePt t="16007" x="8167688" y="3567113"/>
          <p14:tracePt t="16023" x="8180388" y="3567113"/>
          <p14:tracePt t="16039" x="8193088" y="3567113"/>
          <p14:tracePt t="16079" x="8205788" y="3567113"/>
          <p14:tracePt t="16103" x="8218488" y="3567113"/>
          <p14:tracePt t="16120" x="8231188" y="3567113"/>
          <p14:tracePt t="16137" x="8243888" y="3567113"/>
          <p14:tracePt t="16159" x="8256588" y="3567113"/>
          <p14:tracePt t="16175" x="8267700" y="3567113"/>
          <p14:tracePt t="17479" x="8280400" y="3567113"/>
          <p14:tracePt t="17511" x="8293100" y="3579813"/>
          <p14:tracePt t="17623" x="8280400" y="3579813"/>
          <p14:tracePt t="17637" x="8267700" y="3554413"/>
          <p14:tracePt t="17653" x="8267700" y="3541713"/>
          <p14:tracePt t="17654" x="8256588" y="3529013"/>
          <p14:tracePt t="17687" x="8243888" y="3516313"/>
          <p14:tracePt t="17711" x="8243888" y="3503613"/>
          <p14:tracePt t="17720" x="8243888" y="3490913"/>
          <p14:tracePt t="17783" x="8243888" y="3479800"/>
          <p14:tracePt t="17807" x="8243888" y="3467100"/>
          <p14:tracePt t="17823" x="8231188" y="3454400"/>
          <p14:tracePt t="17911" x="8231188" y="3441700"/>
          <p14:tracePt t="17983" x="8231188" y="3429000"/>
          <p14:tracePt t="17998" x="8231188" y="3416300"/>
          <p14:tracePt t="18023" x="8231188" y="3403600"/>
          <p14:tracePt t="18038" x="8231188" y="3390900"/>
          <p14:tracePt t="18054" x="8231188" y="3378200"/>
          <p14:tracePt t="18215" x="8231188" y="3367088"/>
          <p14:tracePt t="18254" x="8231188" y="3354388"/>
          <p14:tracePt t="18270" x="8231188" y="3341688"/>
          <p14:tracePt t="18287" x="8231188" y="3316288"/>
          <p14:tracePt t="18287" x="8231188" y="3303588"/>
          <p14:tracePt t="18311" x="8231188" y="3290888"/>
          <p14:tracePt t="18320" x="8231188" y="3278188"/>
          <p14:tracePt t="18337" x="8231188" y="3267075"/>
          <p14:tracePt t="18353" x="8231188" y="3254375"/>
          <p14:tracePt t="18354" x="8231188" y="3241675"/>
          <p14:tracePt t="18370" x="8231188" y="3228975"/>
          <p14:tracePt t="18387" x="8231188" y="3216275"/>
          <p14:tracePt t="18387" x="8231188" y="3203575"/>
          <p14:tracePt t="18403" x="8231188" y="3190875"/>
          <p14:tracePt t="18420" x="8231188" y="3178175"/>
          <p14:tracePt t="18479" x="8231188" y="3165475"/>
          <p14:tracePt t="18487" x="8231188" y="3154363"/>
          <p14:tracePt t="19583" x="8218488" y="3154363"/>
          <p14:tracePt t="19614" x="8193088" y="3154363"/>
          <p14:tracePt t="19630" x="8167688" y="3154363"/>
          <p14:tracePt t="19647" x="8156575" y="3154363"/>
          <p14:tracePt t="19671" x="8143875" y="3154363"/>
          <p14:tracePt t="19687" x="8131175" y="3154363"/>
          <p14:tracePt t="19687" x="8118475" y="3154363"/>
          <p14:tracePt t="19711" x="8105775" y="3154363"/>
          <p14:tracePt t="19751" x="8093075" y="3154363"/>
          <p14:tracePt t="20143" x="8067675" y="3154363"/>
          <p14:tracePt t="20223" x="8054975" y="3154363"/>
          <p14:tracePt t="20983" x="8054975" y="3178175"/>
          <p14:tracePt t="20998" x="8054975" y="3190875"/>
          <p14:tracePt t="21015" x="8054975" y="3216275"/>
          <p14:tracePt t="21023" x="8054975" y="3228975"/>
          <p14:tracePt t="21036" x="8054975" y="3241675"/>
          <p14:tracePt t="21053" x="8054975" y="3254375"/>
          <p14:tracePt t="21054" x="8054975" y="3278188"/>
          <p14:tracePt t="21055" x="8067675" y="3290888"/>
          <p14:tracePt t="21070" x="8067675" y="3303588"/>
          <p14:tracePt t="21087" x="8067675" y="3328988"/>
          <p14:tracePt t="21103" x="8080375" y="3354388"/>
          <p14:tracePt t="21327" x="8080375" y="3378200"/>
          <p14:tracePt t="21343" x="8080375" y="3403600"/>
          <p14:tracePt t="21353" x="8080375" y="3416300"/>
          <p14:tracePt t="21370" x="8105775" y="3441700"/>
          <p14:tracePt t="21387" x="8118475" y="3467100"/>
          <p14:tracePt t="21403" x="8118475" y="3479800"/>
          <p14:tracePt t="21420" x="8118475" y="3490913"/>
          <p14:tracePt t="21420" x="8118475" y="3516313"/>
          <p14:tracePt t="21437" x="8131175" y="3516313"/>
          <p14:tracePt t="21487" x="8131175" y="3541713"/>
          <p14:tracePt t="21511" x="8131175" y="3554413"/>
          <p14:tracePt t="21520" x="8143875" y="3567113"/>
          <p14:tracePt t="21537" x="8143875" y="3579813"/>
          <p14:tracePt t="22055" x="8143875" y="3567113"/>
          <p14:tracePt t="22070" x="8143875" y="3554413"/>
          <p14:tracePt t="25559" x="8156575" y="3554413"/>
          <p14:tracePt t="25582" x="8167688" y="3541713"/>
          <p14:tracePt t="25598" x="8180388" y="3541713"/>
          <p14:tracePt t="25607" x="8193088" y="3541713"/>
          <p14:tracePt t="25620" x="8243888" y="3541713"/>
          <p14:tracePt t="25636" x="8280400" y="3541713"/>
          <p14:tracePt t="25637" x="8331200" y="3541713"/>
          <p14:tracePt t="25638" x="8367713" y="3541713"/>
          <p14:tracePt t="25653" x="8380413" y="3529013"/>
          <p14:tracePt t="25655" x="8405813" y="3529013"/>
          <p14:tracePt t="25670" x="8418513" y="3529013"/>
          <p14:tracePt t="25670" x="8431213" y="3529013"/>
          <p14:tracePt t="25686" x="8456613" y="3529013"/>
          <p14:tracePt t="25687" x="8469313" y="3529013"/>
          <p14:tracePt t="25703" x="8518525" y="3529013"/>
          <p14:tracePt t="25703" x="8569325" y="3529013"/>
          <p14:tracePt t="25720" x="8618538" y="3529013"/>
          <p14:tracePt t="25721" x="8669338" y="3529013"/>
          <p14:tracePt t="25736" x="8718550" y="3529013"/>
          <p14:tracePt t="25737" x="8756650" y="3529013"/>
          <p14:tracePt t="25753" x="8805863" y="3529013"/>
          <p14:tracePt t="25754" x="8856663" y="3529013"/>
          <p14:tracePt t="25770" x="8882063" y="3529013"/>
          <p14:tracePt t="25770" x="8918575" y="3529013"/>
          <p14:tracePt t="25786" x="8943975" y="3529013"/>
          <p14:tracePt t="25787" x="8993188" y="3529013"/>
          <p14:tracePt t="25803" x="9031288" y="3529013"/>
          <p14:tracePt t="25804" x="9069388" y="3529013"/>
          <p14:tracePt t="25820" x="9118600" y="352901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6DBB6E30-7255-40A8-8C60-FBD49F849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1"/>
            <a:ext cx="8494486" cy="590005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6200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63"/>
    </mc:Choice>
    <mc:Fallback xmlns="">
      <p:transition spd="slow" advTm="18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0" x="9069388" y="3590925"/>
          <p14:tracePt t="531" x="9031288" y="3590925"/>
          <p14:tracePt t="545" x="8993188" y="3590925"/>
          <p14:tracePt t="558" x="8943975" y="3590925"/>
          <p14:tracePt t="562" x="8905875" y="3590925"/>
          <p14:tracePt t="564" x="8843963" y="3590925"/>
          <p14:tracePt t="577" x="8818563" y="3590925"/>
          <p14:tracePt t="591" x="8769350" y="3590925"/>
          <p14:tracePt t="595" x="8669338" y="3590925"/>
          <p14:tracePt t="611" x="8631238" y="3590925"/>
          <p14:tracePt t="611" x="8593138" y="3590925"/>
          <p14:tracePt t="627" x="8569325" y="3590925"/>
          <p14:tracePt t="629" x="8518525" y="3590925"/>
          <p14:tracePt t="645" x="8493125" y="3590925"/>
          <p14:tracePt t="646" x="8456613" y="3590925"/>
          <p14:tracePt t="658" x="8431213" y="3590925"/>
          <p14:tracePt t="679" x="8393113" y="3590925"/>
          <p14:tracePt t="679" x="8343900" y="3590925"/>
          <p14:tracePt t="691" x="8305800" y="3590925"/>
          <p14:tracePt t="692" x="8293100" y="3590925"/>
          <p14:tracePt t="708" x="8267700" y="3590925"/>
          <p14:tracePt t="708" x="8243888" y="3590925"/>
          <p14:tracePt t="724" x="8218488" y="3590925"/>
          <p14:tracePt t="725" x="8180388" y="3590925"/>
          <p14:tracePt t="741" x="8167688" y="3590925"/>
          <p14:tracePt t="741" x="8143875" y="3590925"/>
          <p14:tracePt t="758" x="8118475" y="3590925"/>
          <p14:tracePt t="758" x="8093075" y="3590925"/>
          <p14:tracePt t="774" x="8080375" y="3590925"/>
          <p14:tracePt t="775" x="8067675" y="3590925"/>
          <p14:tracePt t="791" x="8043863" y="3590925"/>
          <p14:tracePt t="791" x="8031163" y="3590925"/>
          <p14:tracePt t="808" x="8005763" y="3590925"/>
          <p14:tracePt t="808" x="7993063" y="3590925"/>
          <p14:tracePt t="824" x="7954963" y="3590925"/>
          <p14:tracePt t="825" x="7943850" y="3590925"/>
          <p14:tracePt t="841" x="7918450" y="3590925"/>
          <p14:tracePt t="841" x="7905750" y="3590925"/>
          <p14:tracePt t="857" x="7880350" y="3590925"/>
          <p14:tracePt t="858" x="7867650" y="3590925"/>
          <p14:tracePt t="859" x="7854950" y="3590925"/>
          <p14:tracePt t="874" x="7843838" y="3590925"/>
          <p14:tracePt t="891" x="7831138" y="3590925"/>
          <p14:tracePt t="891" x="7805738" y="3590925"/>
          <p14:tracePt t="907" x="7793038" y="3590925"/>
          <p14:tracePt t="908" x="7780338" y="3590925"/>
          <p14:tracePt t="924" x="7754938" y="3590925"/>
          <p14:tracePt t="941" x="7742238" y="3590925"/>
          <p14:tracePt t="941" x="7718425" y="3590925"/>
          <p14:tracePt t="958" x="7705725" y="3590925"/>
          <p14:tracePt t="958" x="7680325" y="3590925"/>
          <p14:tracePt t="976" x="7667625" y="3590925"/>
          <p14:tracePt t="991" x="7642225" y="3590925"/>
          <p14:tracePt t="1012" x="7631113" y="3590925"/>
          <p14:tracePt t="1013" x="7605713" y="3590925"/>
          <p14:tracePt t="1024" x="7593013" y="3590925"/>
          <p14:tracePt t="1041" x="7580313" y="3590925"/>
          <p14:tracePt t="1041" x="7554913" y="3590925"/>
          <p14:tracePt t="1058" x="7531100" y="3590925"/>
          <p14:tracePt t="1059" x="7518400" y="3590925"/>
          <p14:tracePt t="1074" x="7505700" y="3590925"/>
          <p14:tracePt t="1091" x="7493000" y="3590925"/>
          <p14:tracePt t="1091" x="7467600" y="3590925"/>
          <p14:tracePt t="1108" x="7454900" y="3590925"/>
          <p14:tracePt t="1124" x="7442200" y="3590925"/>
          <p14:tracePt t="1141" x="7429500" y="3590925"/>
          <p14:tracePt t="1171" x="7418388" y="3590925"/>
          <p14:tracePt t="1195" x="7405688" y="3590925"/>
          <p14:tracePt t="1211" x="7392988" y="3603625"/>
          <p14:tracePt t="1251" x="7380288" y="3603625"/>
          <p14:tracePt t="1267" x="7354888" y="3603625"/>
          <p14:tracePt t="1283" x="7354888" y="3616325"/>
          <p14:tracePt t="1299" x="7342188" y="3616325"/>
          <p14:tracePt t="1323" x="7329488" y="3616325"/>
          <p14:tracePt t="1341" x="7318375" y="3629025"/>
          <p14:tracePt t="1371" x="7305675" y="3629025"/>
          <p14:tracePt t="1379" x="7280275" y="3641725"/>
          <p14:tracePt t="1403" x="7267575" y="3654425"/>
          <p14:tracePt t="1419" x="7254875" y="3667125"/>
          <p14:tracePt t="1427" x="7254875" y="3679825"/>
          <p14:tracePt t="1443" x="7242175" y="3679825"/>
          <p14:tracePt t="1457" x="7229475" y="3692525"/>
          <p14:tracePt t="1499" x="7229475" y="3703638"/>
          <p14:tracePt t="1539" x="7229475" y="3716338"/>
          <p14:tracePt t="1557" x="7218363" y="3716338"/>
          <p14:tracePt t="1595" x="7218363" y="3729038"/>
          <p14:tracePt t="1611" x="7205663" y="3741738"/>
          <p14:tracePt t="1651" x="7180263" y="3741738"/>
          <p14:tracePt t="1691" x="7167563" y="3741738"/>
          <p14:tracePt t="1708" x="7154863" y="3754438"/>
          <p14:tracePt t="1739" x="7142163" y="3767138"/>
          <p14:tracePt t="1763" x="7129463" y="3767138"/>
          <p14:tracePt t="1774" x="7129463" y="3779838"/>
          <p14:tracePt t="1843" x="7118350" y="3779838"/>
          <p14:tracePt t="1859" x="7105650" y="3779838"/>
          <p14:tracePt t="1883" x="7092950" y="3792538"/>
          <p14:tracePt t="1939" x="7080250" y="3803650"/>
          <p14:tracePt t="3011" x="7067550" y="3803650"/>
          <p14:tracePt t="6683" x="7067550" y="3816350"/>
          <p14:tracePt t="6707" x="7054850" y="3816350"/>
          <p14:tracePt t="6724" x="7042150" y="3829050"/>
          <p14:tracePt t="6740" x="7029450" y="3829050"/>
          <p14:tracePt t="6757" x="7016750" y="3841750"/>
          <p14:tracePt t="6774" x="6992938" y="3841750"/>
          <p14:tracePt t="6899" x="6980238" y="3841750"/>
          <p14:tracePt t="6939" x="6967538" y="3854450"/>
          <p14:tracePt t="6957" x="6954838" y="3854450"/>
          <p14:tracePt t="6958" x="6954838" y="3867150"/>
          <p14:tracePt t="6975" x="6942138" y="3879850"/>
          <p14:tracePt t="6993" x="6929438" y="3879850"/>
          <p14:tracePt t="6995" x="6916738" y="3892550"/>
          <p14:tracePt t="7019" x="6905625" y="3905250"/>
          <p14:tracePt t="7043" x="6892925" y="3916363"/>
          <p14:tracePt t="7059" x="6880225" y="3916363"/>
          <p14:tracePt t="7083" x="6867525" y="3916363"/>
          <p14:tracePt t="7115" x="6842125" y="3929063"/>
          <p14:tracePt t="7139" x="6816725" y="3941763"/>
          <p14:tracePt t="7171" x="6816725" y="3954463"/>
          <p14:tracePt t="7187" x="6805613" y="3967163"/>
          <p14:tracePt t="7251" x="6792913" y="3967163"/>
          <p14:tracePt t="7275" x="6780213" y="3967163"/>
          <p14:tracePt t="7299" x="6767513" y="3967163"/>
          <p14:tracePt t="7316" x="6754813" y="3967163"/>
          <p14:tracePt t="7324" x="6742113" y="3967163"/>
          <p14:tracePt t="7340" x="6729413" y="3967163"/>
          <p14:tracePt t="7357" x="6704013" y="3992563"/>
          <p14:tracePt t="7374" x="6680200" y="3992563"/>
          <p14:tracePt t="7395" x="6654800" y="3992563"/>
          <p14:tracePt t="7435" x="6642100" y="3992563"/>
          <p14:tracePt t="7627" x="6629400" y="4005263"/>
          <p14:tracePt t="7683" x="6629400" y="4017963"/>
          <p14:tracePt t="7699" x="6629400" y="4029075"/>
          <p14:tracePt t="7739" x="6629400" y="4041775"/>
          <p14:tracePt t="8331" x="6629400" y="4054475"/>
          <p14:tracePt t="8459" x="6629400" y="4067175"/>
          <p14:tracePt t="8491" x="6629400" y="4079875"/>
          <p14:tracePt t="8515" x="6629400" y="4092575"/>
          <p14:tracePt t="8563" x="6629400" y="4105275"/>
          <p14:tracePt t="8635" x="6629400" y="4117975"/>
          <p14:tracePt t="8659" x="6629400" y="4129088"/>
          <p14:tracePt t="8674" x="6629400" y="4141788"/>
          <p14:tracePt t="8690" x="6629400" y="4167188"/>
          <p14:tracePt t="8691" x="6654800" y="4192588"/>
          <p14:tracePt t="8723" x="6654800" y="4205288"/>
          <p14:tracePt t="8740" x="6654800" y="4217988"/>
          <p14:tracePt t="8757" x="6667500" y="4230688"/>
          <p14:tracePt t="8795" x="6680200" y="4241800"/>
          <p14:tracePt t="8811" x="6692900" y="4241800"/>
          <p14:tracePt t="8827" x="6692900" y="4254500"/>
          <p14:tracePt t="8851" x="6692900" y="4267200"/>
          <p14:tracePt t="8875" x="6692900" y="4279900"/>
          <p14:tracePt t="8890" x="6704013" y="4292600"/>
          <p14:tracePt t="8907" x="6704013" y="4305300"/>
          <p14:tracePt t="8956" x="6716713" y="4318000"/>
          <p14:tracePt t="8974" x="6716713" y="4330700"/>
          <p14:tracePt t="8990" x="6716713" y="4341813"/>
          <p14:tracePt t="9019" x="6729413" y="4354513"/>
          <p14:tracePt t="9035" x="6729413" y="4367213"/>
          <p14:tracePt t="9059" x="6729413" y="4379913"/>
          <p14:tracePt t="9075" x="6729413" y="4392613"/>
          <p14:tracePt t="9091" x="6729413" y="4405313"/>
          <p14:tracePt t="9107" x="6742113" y="4418013"/>
          <p14:tracePt t="9108" x="6742113" y="4430713"/>
          <p14:tracePt t="9139" x="6742113" y="4443413"/>
          <p14:tracePt t="9157" x="6754813" y="4454525"/>
          <p14:tracePt t="9179" x="6767513" y="4467225"/>
          <p14:tracePt t="10963" x="6767513" y="4479925"/>
          <p14:tracePt t="10973" x="6792913" y="4505325"/>
          <p14:tracePt t="10990" x="6816725" y="4518025"/>
          <p14:tracePt t="11007" x="6829425" y="4530725"/>
          <p14:tracePt t="11007" x="6854825" y="4554538"/>
          <p14:tracePt t="11023" x="6892925" y="4567238"/>
          <p14:tracePt t="11024" x="6905625" y="4592638"/>
          <p14:tracePt t="11040" x="6929438" y="4605338"/>
          <p14:tracePt t="11057" x="6954838" y="4630738"/>
          <p14:tracePt t="11057" x="6980238" y="4656138"/>
          <p14:tracePt t="11073" x="7005638" y="4667250"/>
          <p14:tracePt t="11075" x="7054850" y="4679950"/>
          <p14:tracePt t="11090" x="7067550" y="4679950"/>
          <p14:tracePt t="11091" x="7067550" y="4705350"/>
          <p14:tracePt t="11115" x="7080250" y="4705350"/>
          <p14:tracePt t="11131" x="7080250" y="4718050"/>
          <p14:tracePt t="11140" x="7080250" y="4730750"/>
          <p14:tracePt t="11157" x="7080250" y="4743450"/>
          <p14:tracePt t="11157" x="7080250" y="4756150"/>
          <p14:tracePt t="16027" x="7092950" y="4756150"/>
          <p14:tracePt t="16331" x="7105650" y="4756150"/>
          <p14:tracePt t="16355" x="7118350" y="4756150"/>
          <p14:tracePt t="16373" x="7129463" y="4756150"/>
          <p14:tracePt t="16374" x="7142163" y="4756150"/>
          <p14:tracePt t="16390" x="7180263" y="4756150"/>
          <p14:tracePt t="16390" x="7242175" y="4779963"/>
          <p14:tracePt t="16406" x="7254875" y="4779963"/>
          <p14:tracePt t="16407" x="7292975" y="4779963"/>
          <p14:tracePt t="16423" x="7342188" y="4779963"/>
          <p14:tracePt t="16424" x="7380288" y="4779963"/>
          <p14:tracePt t="16440" x="7442200" y="4779963"/>
          <p14:tracePt t="16440" x="7518400" y="4779963"/>
          <p14:tracePt t="16456" x="7593013" y="4779963"/>
          <p14:tracePt t="16457" x="7693025" y="4768850"/>
          <p14:tracePt t="16459" x="7767638" y="4756150"/>
          <p14:tracePt t="16473" x="7918450" y="4718050"/>
          <p14:tracePt t="16475" x="8031163" y="4705350"/>
          <p14:tracePt t="16490" x="8093075" y="4705350"/>
          <p14:tracePt t="16491" x="8180388" y="4692650"/>
          <p14:tracePt t="16506" x="8267700" y="4667250"/>
          <p14:tracePt t="16507" x="8331200" y="4656138"/>
          <p14:tracePt t="16523" x="8393113" y="4656138"/>
          <p14:tracePt t="16525" x="8480425" y="4643438"/>
          <p14:tracePt t="16540" x="8543925" y="4630738"/>
          <p14:tracePt t="16540" x="8593138" y="4630738"/>
          <p14:tracePt t="16556" x="8656638" y="4605338"/>
          <p14:tracePt t="16557" x="8705850" y="4592638"/>
          <p14:tracePt t="16573" x="8731250" y="4579938"/>
          <p14:tracePt t="16574" x="8769350" y="4579938"/>
          <p14:tracePt t="16590" x="8805863" y="4554538"/>
          <p14:tracePt t="16592" x="8831263" y="4543425"/>
          <p14:tracePt t="16606" x="8856663" y="4543425"/>
          <p14:tracePt t="16607" x="8882063" y="4543425"/>
          <p14:tracePt t="16623" x="8931275" y="4530725"/>
          <p14:tracePt t="16624" x="8943975" y="4530725"/>
          <p14:tracePt t="16640" x="8969375" y="4518025"/>
          <p14:tracePt t="16640" x="8969375" y="4505325"/>
          <p14:tracePt t="16656" x="8993188" y="4505325"/>
          <p14:tracePt t="16673" x="9005888" y="4505325"/>
          <p14:tracePt t="16675" x="9031288" y="4492625"/>
          <p14:tracePt t="16690" x="9043988" y="4492625"/>
          <p14:tracePt t="16691" x="9069388" y="4479925"/>
          <p14:tracePt t="16706" x="9105900" y="4479925"/>
          <p14:tracePt t="16707" x="9131300" y="445452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73162"/>
          </a:xfrm>
        </p:spPr>
        <p:txBody>
          <a:bodyPr>
            <a:normAutofit fontScale="90000"/>
          </a:bodyPr>
          <a:lstStyle/>
          <a:p>
            <a:r>
              <a:rPr lang="fa-IR" dirty="0">
                <a:cs typeface="B Yagut" pitchFamily="2" charset="-78"/>
              </a:rPr>
              <a:t>پیگیری نوجوان</a:t>
            </a:r>
            <a:r>
              <a:rPr lang="fa-IR" dirty="0"/>
              <a:t/>
            </a:r>
            <a:br>
              <a:rPr lang="fa-IR" dirty="0"/>
            </a:br>
            <a:endParaRPr lang="fa-IR" sz="28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11201400" cy="4297366"/>
          </a:xfrm>
        </p:spPr>
        <p:txBody>
          <a:bodyPr/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dirty="0">
                <a:cs typeface="B Yagut" pitchFamily="2" charset="-78"/>
              </a:rPr>
              <a:t>از منوی ارائه خدمت قسمت فهرست پیگیری ها را انتخاب کرده وروی فرد مورد نظر کلیک نمایید. گزینه تیک پیگیری را انتخاب و با تکمیل موضوع ، نوع و نتیجه پیگیری ثبت و پیگیری را انجام دهید.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B6AE3EE6-6E4E-4344-A85D-1256F227BB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22"/>
    </mc:Choice>
    <mc:Fallback xmlns="">
      <p:transition spd="slow" advTm="39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23" x="8982075" y="3716338"/>
          <p14:tracePt t="934" x="8882063" y="3716338"/>
          <p14:tracePt t="935" x="8756650" y="3716338"/>
          <p14:tracePt t="951" x="8618538" y="3729038"/>
          <p14:tracePt t="952" x="8505825" y="3729038"/>
          <p14:tracePt t="968" x="8367713" y="3729038"/>
          <p14:tracePt t="968" x="8243888" y="3729038"/>
          <p14:tracePt t="974" x="8131175" y="3741738"/>
          <p14:tracePt t="985" x="8005763" y="3754438"/>
          <p14:tracePt t="990" x="7867650" y="3754438"/>
          <p14:tracePt t="1001" x="7767638" y="3767138"/>
          <p14:tracePt t="1018" x="7631113" y="3767138"/>
          <p14:tracePt t="1018" x="7480300" y="3767138"/>
          <p14:tracePt t="1024" x="7342188" y="3767138"/>
          <p14:tracePt t="1034" x="7205663" y="3767138"/>
          <p14:tracePt t="1051" x="7067550" y="3792538"/>
          <p14:tracePt t="1052" x="6942138" y="3803650"/>
          <p14:tracePt t="1058" x="6805613" y="3803650"/>
          <p14:tracePt t="1068" x="6692900" y="3803650"/>
          <p14:tracePt t="1073" x="6542088" y="3803650"/>
          <p14:tracePt t="1084" x="6403975" y="3803650"/>
          <p14:tracePt t="1101" x="6303963" y="3803650"/>
          <p14:tracePt t="1102" x="6042025" y="3829050"/>
          <p14:tracePt t="1118" x="5916613" y="3829050"/>
          <p14:tracePt t="1119" x="5816600" y="3829050"/>
          <p14:tracePt t="1134" x="5729288" y="3829050"/>
          <p14:tracePt t="1135" x="5665788" y="3829050"/>
          <p14:tracePt t="1151" x="5578475" y="3829050"/>
          <p14:tracePt t="1152" x="5491163" y="3829050"/>
          <p14:tracePt t="1169" x="5403850" y="3829050"/>
          <p14:tracePt t="1185" x="5329238" y="3829050"/>
          <p14:tracePt t="1190" x="5203825" y="3829050"/>
          <p14:tracePt t="1201" x="5153025" y="3829050"/>
          <p14:tracePt t="1218" x="5091113" y="3829050"/>
          <p14:tracePt t="1218" x="5053013" y="3829050"/>
          <p14:tracePt t="1234" x="4991100" y="3829050"/>
          <p14:tracePt t="1235" x="4953000" y="3829050"/>
          <p14:tracePt t="1251" x="4903788" y="3829050"/>
          <p14:tracePt t="1252" x="4865688" y="3829050"/>
          <p14:tracePt t="1268" x="4829175" y="3829050"/>
          <p14:tracePt t="1268" x="4803775" y="3829050"/>
          <p14:tracePt t="1270" x="4765675" y="3829050"/>
          <p14:tracePt t="1284" x="4727575" y="3829050"/>
          <p14:tracePt t="1286" x="4691063" y="3829050"/>
          <p14:tracePt t="1301" x="4640263" y="3829050"/>
          <p14:tracePt t="1302" x="4616450" y="3829050"/>
          <p14:tracePt t="1318" x="4565650" y="3829050"/>
          <p14:tracePt t="1319" x="4540250" y="3829050"/>
          <p14:tracePt t="1334" x="4516438" y="3829050"/>
          <p14:tracePt t="1335" x="4491038" y="3829050"/>
          <p14:tracePt t="1351" x="4452938" y="3829050"/>
          <p14:tracePt t="1352" x="4427538" y="3829050"/>
          <p14:tracePt t="1368" x="4391025" y="3829050"/>
          <p14:tracePt t="1384" x="4365625" y="3829050"/>
          <p14:tracePt t="1386" x="4352925" y="3829050"/>
          <p14:tracePt t="1401" x="4340225" y="3829050"/>
          <p14:tracePt t="4238" x="4327525" y="3829050"/>
          <p14:tracePt t="4262" x="4314825" y="3829050"/>
          <p14:tracePt t="4270" x="4303713" y="3829050"/>
          <p14:tracePt t="4284" x="4303713" y="3841750"/>
          <p14:tracePt t="4302" x="4291013" y="3854450"/>
          <p14:tracePt t="4318" x="4278313" y="3854450"/>
          <p14:tracePt t="4334" x="4265613" y="3854450"/>
          <p14:tracePt t="4358" x="4252913" y="3867150"/>
          <p14:tracePt t="4558" x="4265613" y="3879850"/>
          <p14:tracePt t="4567" x="4265613" y="3892550"/>
          <p14:tracePt t="4584" x="4291013" y="3892550"/>
          <p14:tracePt t="4585" x="4291013" y="3905250"/>
          <p14:tracePt t="4601" x="4303713" y="3916363"/>
          <p14:tracePt t="4602" x="4314825" y="3929063"/>
          <p14:tracePt t="4618" x="4327525" y="3941763"/>
          <p14:tracePt t="4618" x="4327525" y="3954463"/>
          <p14:tracePt t="4634" x="4340225" y="3967163"/>
          <p14:tracePt t="4651" x="4352925" y="3967163"/>
          <p14:tracePt t="4651" x="4365625" y="3967163"/>
          <p14:tracePt t="4668" x="4391025" y="3979863"/>
          <p14:tracePt t="4668" x="4440238" y="3992563"/>
          <p14:tracePt t="4670" x="4491038" y="4005263"/>
          <p14:tracePt t="4684" x="4527550" y="4017963"/>
          <p14:tracePt t="4686" x="4616450" y="4054475"/>
          <p14:tracePt t="4701" x="4665663" y="4067175"/>
          <p14:tracePt t="4702" x="4778375" y="4105275"/>
          <p14:tracePt t="4718" x="4852988" y="4117975"/>
          <p14:tracePt t="4719" x="4929188" y="4141788"/>
          <p14:tracePt t="4734" x="5003800" y="4167188"/>
          <p14:tracePt t="4735" x="5078413" y="4205288"/>
          <p14:tracePt t="4751" x="5129213" y="4230688"/>
          <p14:tracePt t="4751" x="5191125" y="4241800"/>
          <p14:tracePt t="4767" x="5229225" y="4241800"/>
          <p14:tracePt t="4768" x="5278438" y="4254500"/>
          <p14:tracePt t="4784" x="5303838" y="4292600"/>
          <p14:tracePt t="4785" x="5341938" y="4292600"/>
          <p14:tracePt t="4801" x="5391150" y="4330700"/>
          <p14:tracePt t="4802" x="5403850" y="4354513"/>
          <p14:tracePt t="4817" x="5441950" y="4392613"/>
          <p14:tracePt t="4818" x="5503863" y="4418013"/>
          <p14:tracePt t="4834" x="5554663" y="4454525"/>
          <p14:tracePt t="4835" x="5591175" y="4467225"/>
          <p14:tracePt t="4851" x="5654675" y="4492625"/>
          <p14:tracePt t="4851" x="5691188" y="4505325"/>
          <p14:tracePt t="4867" x="5703888" y="4518025"/>
          <p14:tracePt t="4869" x="5716588" y="4518025"/>
          <p14:tracePt t="4884" x="5754688" y="4543425"/>
          <p14:tracePt t="4901" x="5767388" y="4554538"/>
          <p14:tracePt t="4919" x="5791200" y="4567238"/>
          <p14:tracePt t="4934" x="5791200" y="4579938"/>
          <p14:tracePt t="4935" x="5791200" y="4592638"/>
          <p14:tracePt t="4951" x="5816600" y="4605338"/>
          <p14:tracePt t="4951" x="5829300" y="4618038"/>
          <p14:tracePt t="4968" x="5854700" y="4630738"/>
          <p14:tracePt t="4968" x="5854700" y="4643438"/>
          <p14:tracePt t="4984" x="5867400" y="4656138"/>
          <p14:tracePt t="4985" x="5878513" y="4667250"/>
          <p14:tracePt t="5001" x="5903913" y="4679950"/>
          <p14:tracePt t="5030" x="5916613" y="4679950"/>
          <p14:tracePt t="5038" x="5954713" y="4679950"/>
          <p14:tracePt t="5051" x="5991225" y="4679950"/>
          <p14:tracePt t="5067" x="6016625" y="4705350"/>
          <p14:tracePt t="5068" x="6067425" y="4730750"/>
          <p14:tracePt t="5071" x="6103938" y="4730750"/>
          <p14:tracePt t="5084" x="6129338" y="4756150"/>
          <p14:tracePt t="5086" x="6142038" y="4768850"/>
          <p14:tracePt t="5101" x="6191250" y="4805363"/>
          <p14:tracePt t="5102" x="6267450" y="4830763"/>
          <p14:tracePt t="5126" x="6280150" y="4843463"/>
          <p14:tracePt t="5142" x="6291263" y="4843463"/>
          <p14:tracePt t="5151" x="6291263" y="4856163"/>
          <p14:tracePt t="5168" x="6303963" y="4856163"/>
          <p14:tracePt t="5168" x="6342063" y="4868863"/>
          <p14:tracePt t="5184" x="6354763" y="4879975"/>
          <p14:tracePt t="5185" x="6367463" y="4879975"/>
          <p14:tracePt t="5201" x="6391275" y="4892675"/>
          <p14:tracePt t="5201" x="6429375" y="4918075"/>
          <p14:tracePt t="5217" x="6480175" y="4956175"/>
          <p14:tracePt t="5218" x="6542088" y="4981575"/>
          <p14:tracePt t="5234" x="6604000" y="5030788"/>
          <p14:tracePt t="5235" x="6667500" y="5068888"/>
          <p14:tracePt t="5251" x="6704013" y="5105400"/>
          <p14:tracePt t="5252" x="6767513" y="5156200"/>
          <p14:tracePt t="5254" x="6816725" y="5181600"/>
          <p14:tracePt t="5268" x="6842125" y="5205413"/>
          <p14:tracePt t="5270" x="6854825" y="5205413"/>
          <p14:tracePt t="5284" x="6867525" y="5218113"/>
          <p14:tracePt t="5285" x="6880225" y="5243513"/>
          <p14:tracePt t="5302" x="6892925" y="5243513"/>
          <p14:tracePt t="5414" x="6916738" y="5243513"/>
          <p14:tracePt t="5422" x="6929438" y="5256213"/>
          <p14:tracePt t="5434" x="6954838" y="5256213"/>
          <p14:tracePt t="5451" x="7005638" y="5256213"/>
          <p14:tracePt t="5452" x="7067550" y="5256213"/>
          <p14:tracePt t="5467" x="7142163" y="5281613"/>
          <p14:tracePt t="5468" x="7192963" y="5281613"/>
          <p14:tracePt t="5470" x="7242175" y="5281613"/>
          <p14:tracePt t="5484" x="7292975" y="5281613"/>
          <p14:tracePt t="5485" x="7329488" y="5294313"/>
          <p14:tracePt t="5501" x="7354888" y="5294313"/>
          <p14:tracePt t="5502" x="7405688" y="5294313"/>
          <p14:tracePt t="5518" x="7467600" y="5294313"/>
          <p14:tracePt t="5519" x="7580313" y="5294313"/>
          <p14:tracePt t="5534" x="7680325" y="5305425"/>
          <p14:tracePt t="5535" x="7780338" y="5318125"/>
          <p14:tracePt t="5551" x="7843838" y="5343525"/>
          <p14:tracePt t="5551" x="7880350" y="5343525"/>
          <p14:tracePt t="5567" x="7918450" y="5343525"/>
          <p14:tracePt t="5568" x="7931150" y="5343525"/>
          <p14:tracePt t="5584" x="7980363" y="5343525"/>
          <p14:tracePt t="5585" x="7993063" y="5343525"/>
          <p14:tracePt t="5601" x="8005763" y="5343525"/>
          <p14:tracePt t="5617" x="8018463" y="5343525"/>
          <p14:tracePt t="5618" x="8031163" y="5343525"/>
          <p14:tracePt t="5958" x="8043863" y="5356225"/>
          <p14:tracePt t="38558" x="8118475" y="5330825"/>
          <p14:tracePt t="38566" x="8231188" y="5281613"/>
          <p14:tracePt t="38588" x="8331200" y="5243513"/>
          <p14:tracePt t="38589" x="8580438" y="5130800"/>
          <p14:tracePt t="38598" x="8705850" y="5105400"/>
          <p14:tracePt t="38615" x="8856663" y="5043488"/>
          <p14:tracePt t="38616" x="9043988" y="498157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DBF16E06-1EBA-4E38-AC84-B928B8324F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752600" y="304800"/>
            <a:ext cx="8763000" cy="594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75854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3"/>
    </mc:Choice>
    <mc:Fallback xmlns="">
      <p:transition spd="slow" advTm="8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2" x="9093200" y="3667125"/>
          <p14:tracePt t="687" x="9056688" y="3667125"/>
          <p14:tracePt t="687" x="8993188" y="3692525"/>
          <p14:tracePt t="707" x="8956675" y="3692525"/>
          <p14:tracePt t="708" x="8918575" y="3703638"/>
          <p14:tracePt t="720" x="8893175" y="3703638"/>
          <p14:tracePt t="720" x="8856663" y="3716338"/>
          <p14:tracePt t="740" x="8818563" y="3716338"/>
          <p14:tracePt t="745" x="8743950" y="3716338"/>
          <p14:tracePt t="753" x="8680450" y="3716338"/>
          <p14:tracePt t="774" x="8631238" y="3716338"/>
          <p14:tracePt t="775" x="8493125" y="3716338"/>
          <p14:tracePt t="787" x="8443913" y="3716338"/>
          <p14:tracePt t="807" x="8393113" y="3716338"/>
          <p14:tracePt t="808" x="8267700" y="3716338"/>
          <p14:tracePt t="820" x="8218488" y="3716338"/>
          <p14:tracePt t="841" x="8156575" y="3716338"/>
          <p14:tracePt t="841" x="8067675" y="3716338"/>
          <p14:tracePt t="853" x="8043863" y="3716338"/>
          <p14:tracePt t="870" x="7993063" y="3716338"/>
          <p14:tracePt t="871" x="7893050" y="3716338"/>
          <p14:tracePt t="886" x="7843838" y="3716338"/>
          <p14:tracePt t="887" x="7780338" y="3716338"/>
          <p14:tracePt t="903" x="7731125" y="3716338"/>
          <p14:tracePt t="904" x="7680325" y="3716338"/>
          <p14:tracePt t="920" x="7642225" y="3716338"/>
          <p14:tracePt t="920" x="7593013" y="3716338"/>
          <p14:tracePt t="937" x="7531100" y="3716338"/>
          <p14:tracePt t="937" x="7493000" y="3716338"/>
          <p14:tracePt t="953" x="7442200" y="3716338"/>
          <p14:tracePt t="954" x="7392988" y="3716338"/>
          <p14:tracePt t="970" x="7329488" y="3703638"/>
          <p14:tracePt t="970" x="7267575" y="3692525"/>
          <p14:tracePt t="988" x="7154863" y="3679825"/>
          <p14:tracePt t="1003" x="7118350" y="3679825"/>
          <p14:tracePt t="1004" x="7080250" y="3679825"/>
          <p14:tracePt t="1024" x="7016750" y="3667125"/>
          <p14:tracePt t="1024" x="6905625" y="3641725"/>
          <p14:tracePt t="1037" x="6854825" y="3629025"/>
          <p14:tracePt t="1053" x="6816725" y="3629025"/>
          <p14:tracePt t="1054" x="6754813" y="3616325"/>
          <p14:tracePt t="1055" x="6729413" y="3616325"/>
          <p14:tracePt t="1070" x="6692900" y="3616325"/>
          <p14:tracePt t="1071" x="6642100" y="3616325"/>
          <p14:tracePt t="1086" x="6580188" y="3590925"/>
          <p14:tracePt t="1088" x="6554788" y="3590925"/>
          <p14:tracePt t="1103" x="6529388" y="3579813"/>
          <p14:tracePt t="1104" x="6492875" y="3579813"/>
          <p14:tracePt t="1120" x="6454775" y="3567113"/>
          <p14:tracePt t="1120" x="6429375" y="3567113"/>
          <p14:tracePt t="1136" x="6403975" y="3567113"/>
          <p14:tracePt t="1137" x="6380163" y="3567113"/>
          <p14:tracePt t="1153" x="6354763" y="3567113"/>
          <p14:tracePt t="1170" x="6329363" y="3567113"/>
          <p14:tracePt t="1170" x="6316663" y="3567113"/>
          <p14:tracePt t="1186" x="6303963" y="3541713"/>
          <p14:tracePt t="1207" x="6291263" y="3541713"/>
          <p14:tracePt t="1223" x="6280150" y="3541713"/>
          <p14:tracePt t="1247" x="6267450" y="3541713"/>
          <p14:tracePt t="1271" x="6254750" y="3541713"/>
          <p14:tracePt t="1407" x="6242050" y="3541713"/>
          <p14:tracePt t="1431" x="6229350" y="3541713"/>
          <p14:tracePt t="1439" x="6216650" y="3541713"/>
          <p14:tracePt t="1453" x="6216650" y="3554413"/>
          <p14:tracePt t="1470" x="6203950" y="3567113"/>
          <p14:tracePt t="1471" x="6203950" y="3590925"/>
          <p14:tracePt t="1486" x="6191250" y="3616325"/>
          <p14:tracePt t="1503" x="6180138" y="3629025"/>
          <p14:tracePt t="1504" x="6180138" y="3641725"/>
          <p14:tracePt t="1520" x="6167438" y="3654425"/>
          <p14:tracePt t="1536" x="6154738" y="3667125"/>
          <p14:tracePt t="1553" x="6154738" y="3679825"/>
          <p14:tracePt t="1575" x="6142038" y="3692525"/>
          <p14:tracePt t="1591" x="6129338" y="3703638"/>
          <p14:tracePt t="1607" x="6116638" y="3716338"/>
          <p14:tracePt t="1620" x="6116638" y="3729038"/>
          <p14:tracePt t="1636" x="6116638" y="3741738"/>
          <p14:tracePt t="1653" x="6103938" y="3754438"/>
          <p14:tracePt t="1655" x="6091238" y="3779838"/>
          <p14:tracePt t="1671" x="6078538" y="3779838"/>
          <p14:tracePt t="1703" x="6078538" y="3792538"/>
          <p14:tracePt t="1775" x="6078538" y="3803650"/>
          <p14:tracePt t="1786" x="6067425" y="3816350"/>
          <p14:tracePt t="1807" x="6054725" y="3829050"/>
          <p14:tracePt t="1820" x="6042025" y="3841750"/>
          <p14:tracePt t="1839" x="6029325" y="3854450"/>
          <p14:tracePt t="1943" x="6029325" y="3867150"/>
          <p14:tracePt t="2007" x="6016625" y="3879850"/>
          <p14:tracePt t="2020" x="6016625" y="3892550"/>
          <p14:tracePt t="2039" x="6003925" y="3892550"/>
          <p14:tracePt t="2175" x="5991225" y="3892550"/>
          <p14:tracePt t="2186" x="5978525" y="3892550"/>
          <p14:tracePt t="5303" x="5978525" y="3829050"/>
          <p14:tracePt t="5319" x="5978525" y="3692525"/>
          <p14:tracePt t="5320" x="5978525" y="3541713"/>
          <p14:tracePt t="5336" x="5903913" y="3378200"/>
          <p14:tracePt t="5337" x="5878513" y="3241675"/>
          <p14:tracePt t="5353" x="5816600" y="3065463"/>
          <p14:tracePt t="5353" x="5791200" y="2916238"/>
          <p14:tracePt t="5369" x="5754688" y="2816225"/>
          <p14:tracePt t="5370" x="5729288" y="2716213"/>
          <p14:tracePt t="5386" x="5729288" y="2627313"/>
          <p14:tracePt t="5387" x="5729288" y="2552700"/>
          <p14:tracePt t="5403" x="5729288" y="2503488"/>
          <p14:tracePt t="5403" x="5729288" y="2490788"/>
          <p14:tracePt t="5419" x="5729288" y="2452688"/>
          <p14:tracePt t="5495" x="5741988" y="2465388"/>
          <p14:tracePt t="5504" x="5754688" y="2490788"/>
          <p14:tracePt t="5519" x="5791200" y="2516188"/>
          <p14:tracePt t="5520" x="5803900" y="2540000"/>
          <p14:tracePt t="5536" x="5816600" y="2590800"/>
          <p14:tracePt t="5537" x="5842000" y="2616200"/>
          <p14:tracePt t="5553" x="5842000" y="2627313"/>
          <p14:tracePt t="5553" x="5854700" y="2640013"/>
          <p14:tracePt t="5569" x="5867400" y="2652713"/>
          <p14:tracePt t="5570" x="5891213" y="2678113"/>
          <p14:tracePt t="5586" x="5891213" y="2690813"/>
          <p14:tracePt t="5603" x="5903913" y="2690813"/>
          <p14:tracePt t="5603" x="5916613" y="2690813"/>
          <p14:tracePt t="5620" x="5916613" y="2703513"/>
          <p14:tracePt t="5620" x="5929313" y="2716213"/>
          <p14:tracePt t="5647" x="5967413" y="2716213"/>
          <p14:tracePt t="5655" x="6016625" y="2716213"/>
          <p14:tracePt t="5669" x="6091238" y="2716213"/>
          <p14:tracePt t="5671" x="6191250" y="2716213"/>
          <p14:tracePt t="5686" x="6316663" y="2690813"/>
          <p14:tracePt t="5688" x="6416675" y="2690813"/>
          <p14:tracePt t="5703" x="6567488" y="2678113"/>
          <p14:tracePt t="5704" x="6729413" y="2652713"/>
          <p14:tracePt t="5719" x="6880225" y="2640013"/>
          <p14:tracePt t="5720" x="7054850" y="2616200"/>
          <p14:tracePt t="5736" x="7218363" y="2578100"/>
          <p14:tracePt t="5737" x="7329488" y="2565400"/>
          <p14:tracePt t="5753" x="7480300" y="2540000"/>
          <p14:tracePt t="5754" x="7605713" y="2527300"/>
          <p14:tracePt t="5769" x="7705725" y="2516188"/>
          <p14:tracePt t="5771" x="7793038" y="2503488"/>
          <p14:tracePt t="5786" x="7880350" y="2490788"/>
          <p14:tracePt t="5787" x="7918450" y="2490788"/>
          <p14:tracePt t="5803" x="7943850" y="2478088"/>
          <p14:tracePt t="5943" x="7931150" y="2478088"/>
          <p14:tracePt t="5953" x="7880350" y="2478088"/>
          <p14:tracePt t="5969" x="7831138" y="2478088"/>
          <p14:tracePt t="5970" x="7705725" y="2478088"/>
          <p14:tracePt t="5988" x="7429500" y="2503488"/>
          <p14:tracePt t="6003" x="7280275" y="2503488"/>
          <p14:tracePt t="6004" x="7092950" y="2503488"/>
          <p14:tracePt t="6024" x="6942138" y="2503488"/>
          <p14:tracePt t="6024" x="6654800" y="2516188"/>
          <p14:tracePt t="6036" x="6554788" y="2516188"/>
          <p14:tracePt t="6053" x="6429375" y="2527300"/>
          <p14:tracePt t="6053" x="6342063" y="2527300"/>
          <p14:tracePt t="6055" x="6267450" y="2552700"/>
          <p14:tracePt t="6069" x="6216650" y="2565400"/>
          <p14:tracePt t="6071" x="6167438" y="2565400"/>
          <p14:tracePt t="6086" x="6103938" y="2565400"/>
          <p14:tracePt t="6087" x="6054725" y="2565400"/>
          <p14:tracePt t="6103" x="6016625" y="2578100"/>
          <p14:tracePt t="6104" x="5978525" y="2578100"/>
          <p14:tracePt t="6119" x="5942013" y="2590800"/>
          <p14:tracePt t="6120" x="5916613" y="2590800"/>
          <p14:tracePt t="6136" x="5903913" y="2590800"/>
          <p14:tracePt t="6153" x="5891213" y="2590800"/>
          <p14:tracePt t="6175" x="5878513" y="2590800"/>
          <p14:tracePt t="6191" x="5867400" y="2590800"/>
          <p14:tracePt t="6203" x="5854700" y="2590800"/>
          <p14:tracePt t="6219" x="5829300" y="2616200"/>
          <p14:tracePt t="6220" x="5816600" y="2616200"/>
          <p14:tracePt t="6236" x="5778500" y="2616200"/>
          <p14:tracePt t="6237" x="5754688" y="2616200"/>
          <p14:tracePt t="6253" x="5729288" y="2616200"/>
          <p14:tracePt t="6269" x="5729288" y="2627313"/>
          <p14:tracePt t="6351" x="5767388" y="2627313"/>
          <p14:tracePt t="6369" x="5816600" y="2627313"/>
          <p14:tracePt t="6370" x="5891213" y="2627313"/>
          <p14:tracePt t="6386" x="5978525" y="2627313"/>
          <p14:tracePt t="6387" x="6067425" y="2627313"/>
          <p14:tracePt t="6403" x="6167438" y="2627313"/>
          <p14:tracePt t="6403" x="6254750" y="2627313"/>
          <p14:tracePt t="6420" x="6342063" y="2627313"/>
          <p14:tracePt t="6420" x="6416675" y="2627313"/>
          <p14:tracePt t="6436" x="6492875" y="2627313"/>
          <p14:tracePt t="6437" x="6567488" y="2627313"/>
          <p14:tracePt t="6453" x="6604000" y="2627313"/>
          <p14:tracePt t="6453" x="6642100" y="2627313"/>
          <p14:tracePt t="6469" x="6680200" y="2627313"/>
          <p14:tracePt t="6471" x="6692900" y="2627313"/>
          <p14:tracePt t="6679" x="6680200" y="2640013"/>
          <p14:tracePt t="6687" x="6667500" y="2652713"/>
          <p14:tracePt t="6703" x="6654800" y="2665413"/>
          <p14:tracePt t="6719" x="6642100" y="2678113"/>
          <p14:tracePt t="6736" x="6629400" y="2690813"/>
          <p14:tracePt t="6737" x="6616700" y="2703513"/>
          <p14:tracePt t="6753" x="6616700" y="2716213"/>
          <p14:tracePt t="6770" x="6604000" y="2740025"/>
          <p14:tracePt t="6770" x="6604000" y="2778125"/>
          <p14:tracePt t="6786" x="6604000" y="2803525"/>
          <p14:tracePt t="6787" x="6604000" y="2828925"/>
          <p14:tracePt t="6803" x="6604000" y="2878138"/>
          <p14:tracePt t="6803" x="6604000" y="2941638"/>
          <p14:tracePt t="6819" x="6642100" y="2990850"/>
          <p14:tracePt t="6820" x="6692900" y="3016250"/>
          <p14:tracePt t="6836" x="6767513" y="3065463"/>
          <p14:tracePt t="6837" x="6880225" y="3128963"/>
          <p14:tracePt t="6853" x="7005638" y="3178175"/>
          <p14:tracePt t="6854" x="7080250" y="3203575"/>
          <p14:tracePt t="6869" x="7205663" y="3241675"/>
          <p14:tracePt t="6870" x="7342188" y="3278188"/>
          <p14:tracePt t="6871" x="7429500" y="3290888"/>
          <p14:tracePt t="6886" x="7554913" y="3316288"/>
          <p14:tracePt t="6887" x="7693025" y="3328988"/>
          <p14:tracePt t="6903" x="7831138" y="3341688"/>
          <p14:tracePt t="6903" x="7943850" y="3354388"/>
          <p14:tracePt t="6919" x="8054975" y="3378200"/>
          <p14:tracePt t="6920" x="8156575" y="3390900"/>
          <p14:tracePt t="6936" x="8280400" y="3416300"/>
          <p14:tracePt t="6937" x="8418513" y="3454400"/>
          <p14:tracePt t="6953" x="8505825" y="3479800"/>
          <p14:tracePt t="6953" x="8680450" y="3490913"/>
          <p14:tracePt t="6969" x="8769350" y="3516313"/>
          <p14:tracePt t="6970" x="8893175" y="3529013"/>
          <p14:tracePt t="6986" x="8982075" y="3529013"/>
          <p14:tracePt t="6987" x="9093200" y="352901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52600" y="304800"/>
            <a:ext cx="8458200" cy="594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FAF08440-0798-4511-85E4-1A7372AAF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6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550"/>
    </mc:Choice>
    <mc:Fallback xmlns="">
      <p:transition spd="slow" advTm="84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7" x="9031288" y="3603625"/>
          <p14:tracePt t="642" x="9005888" y="3603625"/>
          <p14:tracePt t="642" x="8931275" y="3616325"/>
          <p14:tracePt t="662" x="8918575" y="3616325"/>
          <p14:tracePt t="666" x="8818563" y="3629025"/>
          <p14:tracePt t="675" x="8769350" y="3629025"/>
          <p14:tracePt t="695" x="8718550" y="3654425"/>
          <p14:tracePt t="696" x="8569325" y="3692525"/>
          <p14:tracePt t="708" x="8493125" y="3692525"/>
          <p14:tracePt t="728" x="8405813" y="3716338"/>
          <p14:tracePt t="729" x="8293100" y="3729038"/>
          <p14:tracePt t="741" x="8205788" y="3741738"/>
          <p14:tracePt t="742" x="8167688" y="3741738"/>
          <p14:tracePt t="762" x="8105775" y="3754438"/>
          <p14:tracePt t="775" x="7980363" y="3779838"/>
          <p14:tracePt t="776" x="7918450" y="3779838"/>
          <p14:tracePt t="796" x="7854950" y="3792538"/>
          <p14:tracePt t="801" x="7742238" y="3803650"/>
          <p14:tracePt t="808" x="7654925" y="3841750"/>
          <p14:tracePt t="825" x="7531100" y="3854450"/>
          <p14:tracePt t="825" x="7429500" y="3879850"/>
          <p14:tracePt t="841" x="7305675" y="3892550"/>
          <p14:tracePt t="842" x="7242175" y="3905250"/>
          <p14:tracePt t="858" x="7142163" y="3916363"/>
          <p14:tracePt t="859" x="7029450" y="3967163"/>
          <p14:tracePt t="875" x="6942138" y="3979863"/>
          <p14:tracePt t="876" x="6892925" y="4005263"/>
          <p14:tracePt t="891" x="6792913" y="4029075"/>
          <p14:tracePt t="892" x="6754813" y="4029075"/>
          <p14:tracePt t="908" x="6704013" y="4041775"/>
          <p14:tracePt t="909" x="6642100" y="4067175"/>
          <p14:tracePt t="910" x="6616700" y="4092575"/>
          <p14:tracePt t="925" x="6554788" y="4117975"/>
          <p14:tracePt t="926" x="6480175" y="4129088"/>
          <p14:tracePt t="942" x="6391275" y="4141788"/>
          <p14:tracePt t="942" x="6329363" y="4167188"/>
          <p14:tracePt t="958" x="6242050" y="4192588"/>
          <p14:tracePt t="960" x="6167438" y="4217988"/>
          <p14:tracePt t="975" x="6116638" y="4230688"/>
          <p14:tracePt t="976" x="6054725" y="4254500"/>
          <p14:tracePt t="992" x="5978525" y="4279900"/>
          <p14:tracePt t="992" x="5903913" y="4292600"/>
          <p14:tracePt t="1008" x="5854700" y="4318000"/>
          <p14:tracePt t="1009" x="5791200" y="4341813"/>
          <p14:tracePt t="1025" x="5716588" y="4379913"/>
          <p14:tracePt t="1026" x="5678488" y="4392613"/>
          <p14:tracePt t="1042" x="5591175" y="4418013"/>
          <p14:tracePt t="1043" x="5516563" y="4454525"/>
          <p14:tracePt t="1058" x="5403850" y="4492625"/>
          <p14:tracePt t="1060" x="5329238" y="4530725"/>
          <p14:tracePt t="1075" x="5253038" y="4567238"/>
          <p14:tracePt t="1076" x="5165725" y="4592638"/>
          <p14:tracePt t="1092" x="5065713" y="4643438"/>
          <p14:tracePt t="1093" x="4991100" y="4667250"/>
          <p14:tracePt t="1108" x="4891088" y="4705350"/>
          <p14:tracePt t="1125" x="4829175" y="4756150"/>
          <p14:tracePt t="1125" x="4627563" y="4843463"/>
          <p14:tracePt t="1143" x="4314825" y="4981575"/>
          <p14:tracePt t="1163" x="4214813" y="5043488"/>
          <p14:tracePt t="1163" x="4052888" y="5118100"/>
          <p14:tracePt t="1175" x="3990975" y="5143500"/>
          <p14:tracePt t="1175" x="3852863" y="5205413"/>
          <p14:tracePt t="1191" x="3740150" y="5256213"/>
          <p14:tracePt t="1192" x="3652838" y="5318125"/>
          <p14:tracePt t="1208" x="3578225" y="5368925"/>
          <p14:tracePt t="1209" x="3527425" y="5407025"/>
          <p14:tracePt t="1225" x="3502025" y="5443538"/>
          <p14:tracePt t="1226" x="3440113" y="5494338"/>
          <p14:tracePt t="1242" x="3389313" y="5530850"/>
          <p14:tracePt t="1242" x="3365500" y="5568950"/>
          <p14:tracePt t="1258" x="3289300" y="5630863"/>
          <p14:tracePt t="1259" x="3265488" y="5694363"/>
          <p14:tracePt t="1275" x="3227388" y="5743575"/>
          <p14:tracePt t="1276" x="3152775" y="5856288"/>
          <p14:tracePt t="1292" x="3127375" y="5919788"/>
          <p14:tracePt t="1292" x="3114675" y="5969000"/>
          <p14:tracePt t="1308" x="3076575" y="6032500"/>
          <p14:tracePt t="1309" x="3065463" y="6094413"/>
          <p14:tracePt t="1325" x="3040063" y="6145213"/>
          <p14:tracePt t="1325" x="3027363" y="6181725"/>
          <p14:tracePt t="1327" x="3027363" y="6194425"/>
          <p14:tracePt t="1342" x="3014663" y="6219825"/>
          <p14:tracePt t="1343" x="3014663" y="6232525"/>
          <p14:tracePt t="1358" x="3014663" y="6257925"/>
          <p14:tracePt t="1360" x="3014663" y="6269038"/>
          <p14:tracePt t="1375" x="3014663" y="6281738"/>
          <p14:tracePt t="1376" x="3040063" y="6332538"/>
          <p14:tracePt t="1392" x="3076575" y="6381750"/>
          <p14:tracePt t="1393" x="3089275" y="6407150"/>
          <p14:tracePt t="1408" x="3140075" y="6432550"/>
          <p14:tracePt t="1409" x="3189288" y="6470650"/>
          <p14:tracePt t="1425" x="3252788" y="6507163"/>
          <p14:tracePt t="1425" x="3314700" y="6545263"/>
          <p14:tracePt t="1442" x="3352800" y="6570663"/>
          <p14:tracePt t="1442" x="3414713" y="6607175"/>
          <p14:tracePt t="1458" x="3489325" y="6645275"/>
          <p14:tracePt t="1459" x="3565525" y="6696075"/>
          <p14:tracePt t="1475" x="3627438" y="6732588"/>
          <p14:tracePt t="1476" x="3714750" y="6770688"/>
          <p14:tracePt t="1492" x="3814763" y="6796088"/>
          <p14:tracePt t="1492" x="3914775" y="6819900"/>
          <p14:tracePt t="1508" x="4002088" y="6819900"/>
          <p14:tracePt t="1509" x="4127500" y="6832600"/>
          <p14:tracePt t="1525" x="4191000" y="6832600"/>
          <p14:tracePt t="1526" x="4252913" y="6832600"/>
          <p14:tracePt t="1527" x="4314825" y="6845300"/>
          <p14:tracePt t="1591" x="4865688" y="6832600"/>
          <p14:tracePt t="1608" x="4891088" y="6819900"/>
          <p14:tracePt t="1609" x="4940300" y="6796088"/>
          <p14:tracePt t="1625" x="5029200" y="6745288"/>
          <p14:tracePt t="1626" x="5129213" y="6696075"/>
          <p14:tracePt t="1642" x="5203825" y="6657975"/>
          <p14:tracePt t="1642" x="5316538" y="6583363"/>
          <p14:tracePt t="1658" x="5378450" y="6532563"/>
          <p14:tracePt t="1659" x="5454650" y="6483350"/>
          <p14:tracePt t="1675" x="5503863" y="6457950"/>
          <p14:tracePt t="1676" x="5578475" y="6419850"/>
          <p14:tracePt t="1691" x="5678488" y="6370638"/>
          <p14:tracePt t="1692" x="5754688" y="6332538"/>
          <p14:tracePt t="1708" x="5816600" y="6294438"/>
          <p14:tracePt t="1709" x="5903913" y="6245225"/>
          <p14:tracePt t="1710" x="5929313" y="6219825"/>
          <p14:tracePt t="1725" x="5978525" y="6194425"/>
          <p14:tracePt t="1727" x="6054725" y="6157913"/>
          <p14:tracePt t="1742" x="6078538" y="6119813"/>
          <p14:tracePt t="1742" x="6129338" y="6107113"/>
          <p14:tracePt t="1758" x="6167438" y="6069013"/>
          <p14:tracePt t="1760" x="6191250" y="6045200"/>
          <p14:tracePt t="1775" x="6229350" y="6019800"/>
          <p14:tracePt t="1776" x="6280150" y="5969000"/>
          <p14:tracePt t="1792" x="6291263" y="5956300"/>
          <p14:tracePt t="1792" x="6316663" y="5932488"/>
          <p14:tracePt t="1808" x="6329363" y="5868988"/>
          <p14:tracePt t="1809" x="6367463" y="5843588"/>
          <p14:tracePt t="1825" x="6380163" y="5819775"/>
          <p14:tracePt t="1826" x="6391275" y="5807075"/>
          <p14:tracePt t="1842" x="6403975" y="5768975"/>
          <p14:tracePt t="1842" x="6403975" y="5756275"/>
          <p14:tracePt t="1858" x="6403975" y="5743575"/>
          <p14:tracePt t="1859" x="6403975" y="5719763"/>
          <p14:tracePt t="1875" x="6403975" y="5694363"/>
          <p14:tracePt t="1876" x="6403975" y="5681663"/>
          <p14:tracePt t="1891" x="6403975" y="5656263"/>
          <p14:tracePt t="1892" x="6403975" y="5607050"/>
          <p14:tracePt t="1908" x="6403975" y="5594350"/>
          <p14:tracePt t="1909" x="6403975" y="5568950"/>
          <p14:tracePt t="1925" x="6391275" y="5543550"/>
          <p14:tracePt t="1926" x="6342063" y="5494338"/>
          <p14:tracePt t="1941" x="6291263" y="5430838"/>
          <p14:tracePt t="1942" x="6242050" y="5368925"/>
          <p14:tracePt t="1958" x="6180138" y="5305425"/>
          <p14:tracePt t="1960" x="6154738" y="5281613"/>
          <p14:tracePt t="1975" x="6129338" y="5256213"/>
          <p14:tracePt t="1976" x="6078538" y="5230813"/>
          <p14:tracePt t="1991" x="6067425" y="5205413"/>
          <p14:tracePt t="1992" x="6029325" y="5205413"/>
          <p14:tracePt t="2008" x="5991225" y="5181600"/>
          <p14:tracePt t="2009" x="5954713" y="5168900"/>
          <p14:tracePt t="2025" x="5891213" y="5143500"/>
          <p14:tracePt t="2026" x="5842000" y="5105400"/>
          <p14:tracePt t="2041" x="5767388" y="5092700"/>
          <p14:tracePt t="2042" x="5703888" y="5092700"/>
          <p14:tracePt t="2058" x="5616575" y="5043488"/>
          <p14:tracePt t="2059" x="5565775" y="5043488"/>
          <p14:tracePt t="2075" x="5478463" y="5018088"/>
          <p14:tracePt t="2076" x="5378450" y="4981575"/>
          <p14:tracePt t="2092" x="5316538" y="4968875"/>
          <p14:tracePt t="2092" x="5191125" y="4930775"/>
          <p14:tracePt t="2108" x="5065713" y="4918075"/>
          <p14:tracePt t="2109" x="4978400" y="4905375"/>
          <p14:tracePt t="2125" x="4852988" y="4905375"/>
          <p14:tracePt t="2126" x="4565650" y="4856163"/>
          <p14:tracePt t="2144" x="4303713" y="4830763"/>
          <p14:tracePt t="2158" x="4165600" y="4830763"/>
          <p14:tracePt t="2160" x="4052888" y="4830763"/>
          <p14:tracePt t="2179" x="3927475" y="4830763"/>
          <p14:tracePt t="2180" x="3814763" y="4830763"/>
          <p14:tracePt t="2192" x="3714750" y="4830763"/>
          <p14:tracePt t="2208" x="3589338" y="4830763"/>
          <p14:tracePt t="2209" x="3314700" y="4830763"/>
          <p14:tracePt t="2225" x="3176588" y="4830763"/>
          <p14:tracePt t="2226" x="3040063" y="4830763"/>
          <p14:tracePt t="2241" x="2914650" y="4830763"/>
          <p14:tracePt t="2242" x="2776538" y="4830763"/>
          <p14:tracePt t="2258" x="2627313" y="4830763"/>
          <p14:tracePt t="2259" x="2501900" y="4830763"/>
          <p14:tracePt t="2275" x="2414588" y="4830763"/>
          <p14:tracePt t="2275" x="2327275" y="4830763"/>
          <p14:tracePt t="2291" x="2263775" y="4830763"/>
          <p14:tracePt t="2292" x="2227263" y="4830763"/>
          <p14:tracePt t="2308" x="2189163" y="4830763"/>
          <p14:tracePt t="2309" x="2127250" y="4843463"/>
          <p14:tracePt t="2325" x="2114550" y="4843463"/>
          <p14:tracePt t="2325" x="2051050" y="4856163"/>
          <p14:tracePt t="2327" x="2001838" y="4868863"/>
          <p14:tracePt t="2341" x="1963738" y="4879975"/>
          <p14:tracePt t="2342" x="1914525" y="4905375"/>
          <p14:tracePt t="2358" x="1851025" y="4918075"/>
          <p14:tracePt t="2359" x="1789113" y="4956175"/>
          <p14:tracePt t="2375" x="1751013" y="4981575"/>
          <p14:tracePt t="2376" x="1701800" y="5005388"/>
          <p14:tracePt t="2391" x="1676400" y="5030788"/>
          <p14:tracePt t="2392" x="1625600" y="5056188"/>
          <p14:tracePt t="2408" x="1612900" y="5081588"/>
          <p14:tracePt t="2409" x="1601788" y="5092700"/>
          <p14:tracePt t="2425" x="1563688" y="5118100"/>
          <p14:tracePt t="2426" x="1550988" y="5130800"/>
          <p14:tracePt t="2441" x="1538288" y="5168900"/>
          <p14:tracePt t="2443" x="1525588" y="5181600"/>
          <p14:tracePt t="2458" x="1512888" y="5205413"/>
          <p14:tracePt t="2459" x="1501775" y="5218113"/>
          <p14:tracePt t="2475" x="1489075" y="5256213"/>
          <p14:tracePt t="2491" x="1476375" y="5268913"/>
          <p14:tracePt t="2492" x="1476375" y="5281613"/>
          <p14:tracePt t="2508" x="1476375" y="5294313"/>
          <p14:tracePt t="2509" x="1476375" y="5318125"/>
          <p14:tracePt t="2510" x="1476375" y="5343525"/>
          <p14:tracePt t="2525" x="1476375" y="5368925"/>
          <p14:tracePt t="2526" x="1476375" y="5394325"/>
          <p14:tracePt t="2541" x="1476375" y="5430838"/>
          <p14:tracePt t="2542" x="1476375" y="5468938"/>
          <p14:tracePt t="2558" x="1476375" y="5507038"/>
          <p14:tracePt t="2559" x="1476375" y="5530850"/>
          <p14:tracePt t="2575" x="1476375" y="5556250"/>
          <p14:tracePt t="2576" x="1476375" y="5568950"/>
          <p14:tracePt t="2591" x="1476375" y="5594350"/>
          <p14:tracePt t="2592" x="1476375" y="5607050"/>
          <p14:tracePt t="2608" x="1476375" y="5619750"/>
          <p14:tracePt t="2609" x="1476375" y="5643563"/>
          <p14:tracePt t="2625" x="1476375" y="5656263"/>
          <p14:tracePt t="2626" x="1489075" y="5694363"/>
          <p14:tracePt t="2641" x="1501775" y="5707063"/>
          <p14:tracePt t="2642" x="1512888" y="5743575"/>
          <p14:tracePt t="2658" x="1538288" y="5768975"/>
          <p14:tracePt t="2659" x="1538288" y="5781675"/>
          <p14:tracePt t="2675" x="1563688" y="5807075"/>
          <p14:tracePt t="2676" x="1576388" y="5819775"/>
          <p14:tracePt t="2691" x="1601788" y="5843588"/>
          <p14:tracePt t="2692" x="1625600" y="5868988"/>
          <p14:tracePt t="2708" x="1663700" y="5894388"/>
          <p14:tracePt t="2709" x="1701800" y="5907088"/>
          <p14:tracePt t="2725" x="1725613" y="5932488"/>
          <p14:tracePt t="2726" x="1825625" y="5981700"/>
          <p14:tracePt t="2741" x="1851025" y="5994400"/>
          <p14:tracePt t="2742" x="1889125" y="5994400"/>
          <p14:tracePt t="2758" x="1938338" y="6032500"/>
          <p14:tracePt t="2760" x="1976438" y="6045200"/>
          <p14:tracePt t="2775" x="2014538" y="6056313"/>
          <p14:tracePt t="2776" x="2051050" y="6056313"/>
          <p14:tracePt t="2791" x="2127250" y="6069013"/>
          <p14:tracePt t="2793" x="2176463" y="6081713"/>
          <p14:tracePt t="2808" x="2251075" y="6081713"/>
          <p14:tracePt t="2809" x="2301875" y="6094413"/>
          <p14:tracePt t="2825" x="2351088" y="6094413"/>
          <p14:tracePt t="2826" x="2427288" y="6107113"/>
          <p14:tracePt t="2841" x="2463800" y="6107113"/>
          <p14:tracePt t="2842" x="2514600" y="6119813"/>
          <p14:tracePt t="2858" x="2576513" y="6119813"/>
          <p14:tracePt t="2859" x="2651125" y="6145213"/>
          <p14:tracePt t="2875" x="2701925" y="6157913"/>
          <p14:tracePt t="2876" x="2740025" y="6157913"/>
          <p14:tracePt t="2891" x="2789238" y="6157913"/>
          <p14:tracePt t="2892" x="2827338" y="6157913"/>
          <p14:tracePt t="2908" x="2863850" y="6157913"/>
          <p14:tracePt t="2909" x="2889250" y="6157913"/>
          <p14:tracePt t="2925" x="2914650" y="6157913"/>
          <p14:tracePt t="2941" x="2927350" y="6157913"/>
          <p14:tracePt t="2942" x="2940050" y="6157913"/>
          <p14:tracePt t="2943" x="2963863" y="6157913"/>
          <p14:tracePt t="2959" x="2976563" y="6157913"/>
          <p14:tracePt t="2975" x="3001963" y="6157913"/>
          <p14:tracePt t="2975" x="3014663" y="6157913"/>
          <p14:tracePt t="2991" x="3040063" y="6157913"/>
          <p14:tracePt t="2992" x="3052763" y="6157913"/>
          <p14:tracePt t="3008" x="3101975" y="6157913"/>
          <p14:tracePt t="3009" x="3114675" y="6157913"/>
          <p14:tracePt t="3025" x="3127375" y="6157913"/>
          <p14:tracePt t="3025" x="3140075" y="6157913"/>
          <p14:tracePt t="3041" x="3176588" y="6157913"/>
          <p14:tracePt t="3058" x="3189288" y="6157913"/>
          <p14:tracePt t="3059" x="3201988" y="6157913"/>
          <p14:tracePt t="3075" x="3214688" y="6157913"/>
          <p14:tracePt t="3076" x="3227388" y="6145213"/>
          <p14:tracePt t="3091" x="3240088" y="6145213"/>
          <p14:tracePt t="3092" x="3252788" y="6132513"/>
          <p14:tracePt t="3108" x="3276600" y="6132513"/>
          <p14:tracePt t="3109" x="3289300" y="6119813"/>
          <p14:tracePt t="3110" x="3302000" y="6119813"/>
          <p14:tracePt t="3125" x="3340100" y="6107113"/>
          <p14:tracePt t="3128" x="3376613" y="6107113"/>
          <p14:tracePt t="3162" x="3402013" y="6094413"/>
          <p14:tracePt t="3163" x="3452813" y="6081713"/>
          <p14:tracePt t="3175" x="3465513" y="6081713"/>
          <p14:tracePt t="3175" x="3489325" y="6069013"/>
          <p14:tracePt t="3191" x="3527425" y="6069013"/>
          <p14:tracePt t="3192" x="3552825" y="6056313"/>
          <p14:tracePt t="3208" x="3565525" y="6045200"/>
          <p14:tracePt t="3209" x="3578225" y="6045200"/>
          <p14:tracePt t="3225" x="3602038" y="6045200"/>
          <p14:tracePt t="3226" x="3627438" y="6032500"/>
          <p14:tracePt t="3241" x="3627438" y="6019800"/>
          <p14:tracePt t="3242" x="3640138" y="6019800"/>
          <p14:tracePt t="3258" x="3665538" y="6019800"/>
          <p14:tracePt t="3275" x="3678238" y="6019800"/>
          <p14:tracePt t="3291" x="3689350" y="6019800"/>
          <p14:tracePt t="3292" x="3714750" y="6007100"/>
          <p14:tracePt t="3308" x="3740150" y="5994400"/>
          <p14:tracePt t="3309" x="3765550" y="5981700"/>
          <p14:tracePt t="3310" x="3790950" y="5969000"/>
          <p14:tracePt t="3325" x="3814763" y="5969000"/>
          <p14:tracePt t="3326" x="3840163" y="5945188"/>
          <p14:tracePt t="3343" x="3865563" y="5932488"/>
          <p14:tracePt t="3359" x="3890963" y="5919788"/>
          <p14:tracePt t="3391" x="3902075" y="5919788"/>
          <p14:tracePt t="3392" x="3914775" y="5894388"/>
          <p14:tracePt t="3408" x="3927475" y="5894388"/>
          <p14:tracePt t="3425" x="3940175" y="5881688"/>
          <p14:tracePt t="3441" x="3952875" y="5868988"/>
          <p14:tracePt t="3442" x="3965575" y="5868988"/>
          <p14:tracePt t="3458" x="3978275" y="5856288"/>
          <p14:tracePt t="3475" x="3990975" y="5843588"/>
          <p14:tracePt t="3503" x="3990975" y="5832475"/>
          <p14:tracePt t="3511" x="3990975" y="5819775"/>
          <p14:tracePt t="3543" x="4002088" y="5807075"/>
          <p14:tracePt t="3559" x="4014788" y="5807075"/>
          <p14:tracePt t="3606" x="4014788" y="5794375"/>
          <p14:tracePt t="3625" x="4027488" y="5794375"/>
          <p14:tracePt t="3647" x="4027488" y="5781675"/>
          <p14:tracePt t="3679" x="4027488" y="5768975"/>
          <p14:tracePt t="3695" x="4040188" y="5756275"/>
          <p14:tracePt t="3711" x="4052888" y="5743575"/>
          <p14:tracePt t="3783" x="4052888" y="5732463"/>
          <p14:tracePt t="3799" x="4052888" y="5719763"/>
          <p14:tracePt t="3808" x="4052888" y="5707063"/>
          <p14:tracePt t="3825" x="4065588" y="5694363"/>
          <p14:tracePt t="3841" x="4078288" y="5681663"/>
          <p14:tracePt t="3879" x="4090988" y="5668963"/>
          <p14:tracePt t="3919" x="4090988" y="5656263"/>
          <p14:tracePt t="3927" x="4103688" y="5656263"/>
          <p14:tracePt t="3991" x="4103688" y="5643563"/>
          <p14:tracePt t="4655" x="4114800" y="5643563"/>
          <p14:tracePt t="4662" x="4152900" y="5643563"/>
          <p14:tracePt t="4675" x="4165600" y="5643563"/>
          <p14:tracePt t="4691" x="4191000" y="5643563"/>
          <p14:tracePt t="4692" x="4227513" y="5643563"/>
          <p14:tracePt t="4708" x="4252913" y="5643563"/>
          <p14:tracePt t="4709" x="4278313" y="5630863"/>
          <p14:tracePt t="4710" x="4291013" y="5619750"/>
          <p14:tracePt t="4725" x="4340225" y="5607050"/>
          <p14:tracePt t="4726" x="4378325" y="5607050"/>
          <p14:tracePt t="4741" x="4427538" y="5568950"/>
          <p14:tracePt t="4743" x="4491038" y="5543550"/>
          <p14:tracePt t="4758" x="4565650" y="5507038"/>
          <p14:tracePt t="4759" x="4603750" y="5494338"/>
          <p14:tracePt t="4775" x="4616450" y="5481638"/>
          <p14:tracePt t="4776" x="4665663" y="5456238"/>
          <p14:tracePt t="4791" x="4678363" y="5443538"/>
          <p14:tracePt t="4792" x="4703763" y="5443538"/>
          <p14:tracePt t="4808" x="4727575" y="5418138"/>
          <p14:tracePt t="4808" x="4740275" y="5407025"/>
          <p14:tracePt t="4825" x="4765675" y="5381625"/>
          <p14:tracePt t="4825" x="4791075" y="5368925"/>
          <p14:tracePt t="4841" x="4803775" y="5356225"/>
          <p14:tracePt t="4843" x="4840288" y="5318125"/>
          <p14:tracePt t="4858" x="4852988" y="5318125"/>
          <p14:tracePt t="4859" x="4891088" y="5305425"/>
          <p14:tracePt t="4875" x="4965700" y="5281613"/>
          <p14:tracePt t="4877" x="5016500" y="5256213"/>
          <p14:tracePt t="4891" x="5053013" y="5243513"/>
          <p14:tracePt t="4893" x="5091113" y="5218113"/>
          <p14:tracePt t="4908" x="5153025" y="5194300"/>
          <p14:tracePt t="4909" x="5229225" y="5143500"/>
          <p14:tracePt t="4910" x="5291138" y="5130800"/>
          <p14:tracePt t="4925" x="5353050" y="5081588"/>
          <p14:tracePt t="4926" x="5441950" y="5030788"/>
          <p14:tracePt t="4941" x="5491163" y="5018088"/>
          <p14:tracePt t="4942" x="5603875" y="4981575"/>
          <p14:tracePt t="4958" x="5665788" y="4943475"/>
          <p14:tracePt t="4958" x="5754688" y="4905375"/>
          <p14:tracePt t="4975" x="5816600" y="4879975"/>
          <p14:tracePt t="4976" x="5867400" y="4856163"/>
          <p14:tracePt t="4991" x="5916613" y="4818063"/>
          <p14:tracePt t="4992" x="5978525" y="4768850"/>
          <p14:tracePt t="5008" x="6003925" y="4756150"/>
          <p14:tracePt t="5008" x="6054725" y="4718050"/>
          <p14:tracePt t="5025" x="6091238" y="4705350"/>
          <p14:tracePt t="5026" x="6154738" y="4656138"/>
          <p14:tracePt t="5041" x="6180138" y="4630738"/>
          <p14:tracePt t="5042" x="6216650" y="4605338"/>
          <p14:tracePt t="5058" x="6254750" y="4567238"/>
          <p14:tracePt t="5059" x="6280150" y="4554538"/>
          <p14:tracePt t="5075" x="6303963" y="4543425"/>
          <p14:tracePt t="5076" x="6329363" y="4505325"/>
          <p14:tracePt t="5091" x="6354763" y="4505325"/>
          <p14:tracePt t="5092" x="6391275" y="4479925"/>
          <p14:tracePt t="5108" x="6416675" y="4443413"/>
          <p14:tracePt t="5125" x="6442075" y="4430713"/>
          <p14:tracePt t="5126" x="6454775" y="4405313"/>
          <p14:tracePt t="5127" x="6480175" y="4379913"/>
          <p14:tracePt t="5144" x="6492875" y="4341813"/>
          <p14:tracePt t="5163" x="6529388" y="4318000"/>
          <p14:tracePt t="5163" x="6542088" y="4292600"/>
          <p14:tracePt t="5167" x="6554788" y="4279900"/>
          <p14:tracePt t="5175" x="6580188" y="4254500"/>
          <p14:tracePt t="5191" x="6616700" y="4230688"/>
          <p14:tracePt t="5208" x="6629400" y="4205288"/>
          <p14:tracePt t="5209" x="6654800" y="4179888"/>
          <p14:tracePt t="5225" x="6680200" y="4154488"/>
          <p14:tracePt t="5226" x="6704013" y="4141788"/>
          <p14:tracePt t="5241" x="6716713" y="4129088"/>
          <p14:tracePt t="5242" x="6754813" y="4117975"/>
          <p14:tracePt t="5258" x="6754813" y="4092575"/>
          <p14:tracePt t="5258" x="6767513" y="4079875"/>
          <p14:tracePt t="5275" x="6780213" y="4054475"/>
          <p14:tracePt t="5275" x="6805613" y="4041775"/>
          <p14:tracePt t="5291" x="6829425" y="4017963"/>
          <p14:tracePt t="5292" x="6842125" y="4005263"/>
          <p14:tracePt t="5294" x="6854825" y="3992563"/>
          <p14:tracePt t="5308" x="6880225" y="3979863"/>
          <p14:tracePt t="5310" x="6880225" y="3967163"/>
          <p14:tracePt t="5325" x="6892925" y="3954463"/>
          <p14:tracePt t="5326" x="6929438" y="3941763"/>
          <p14:tracePt t="5343" x="6929438" y="3929063"/>
          <p14:tracePt t="5358" x="6954838" y="3916363"/>
          <p14:tracePt t="5359" x="6967538" y="3892550"/>
          <p14:tracePt t="5375" x="6980238" y="3892550"/>
          <p14:tracePt t="5376" x="6980238" y="3879850"/>
          <p14:tracePt t="5391" x="6992938" y="3867150"/>
          <p14:tracePt t="5392" x="7016750" y="3854450"/>
          <p14:tracePt t="5408" x="7016750" y="3841750"/>
          <p14:tracePt t="5408" x="7042150" y="3841750"/>
          <p14:tracePt t="5425" x="7042150" y="3829050"/>
          <p14:tracePt t="5426" x="7054850" y="3816350"/>
          <p14:tracePt t="5441" x="7067550" y="3803650"/>
          <p14:tracePt t="5470" x="7080250" y="3792538"/>
          <p14:tracePt t="5663" x="7067550" y="3767138"/>
          <p14:tracePt t="5675" x="7054850" y="3767138"/>
          <p14:tracePt t="5691" x="7042150" y="3767138"/>
          <p14:tracePt t="5708" x="7029450" y="3767138"/>
          <p14:tracePt t="5750" x="7016750" y="3767138"/>
          <p14:tracePt t="5799" x="7005638" y="3767138"/>
          <p14:tracePt t="5871" x="6992938" y="3767138"/>
          <p14:tracePt t="5903" x="6980238" y="3767138"/>
          <p14:tracePt t="5927" x="6967538" y="3767138"/>
          <p14:tracePt t="5959" x="6954838" y="3767138"/>
          <p14:tracePt t="6015" x="6942138" y="3767138"/>
          <p14:tracePt t="6047" x="6929438" y="3767138"/>
          <p14:tracePt t="6239" x="6916738" y="3767138"/>
          <p14:tracePt t="6295" x="6905625" y="3767138"/>
          <p14:tracePt t="6839" x="6916738" y="3767138"/>
          <p14:tracePt t="6847" x="6929438" y="3754438"/>
          <p14:tracePt t="6858" x="6954838" y="3741738"/>
          <p14:tracePt t="6874" x="6980238" y="3729038"/>
          <p14:tracePt t="6891" x="6992938" y="3716338"/>
          <p14:tracePt t="6908" x="7016750" y="3703638"/>
          <p14:tracePt t="6908" x="7029450" y="3692525"/>
          <p14:tracePt t="6924" x="7067550" y="3679825"/>
          <p14:tracePt t="6925" x="7092950" y="3667125"/>
          <p14:tracePt t="6926" x="7105650" y="3667125"/>
          <p14:tracePt t="6941" x="7167563" y="3641725"/>
          <p14:tracePt t="6943" x="7180263" y="3616325"/>
          <p14:tracePt t="6958" x="7205663" y="3616325"/>
          <p14:tracePt t="6959" x="7267575" y="3590925"/>
          <p14:tracePt t="6975" x="7267575" y="3579813"/>
          <p14:tracePt t="6976" x="7305675" y="3567113"/>
          <p14:tracePt t="6991" x="7329488" y="3541713"/>
          <p14:tracePt t="6993" x="7367588" y="3529013"/>
          <p14:tracePt t="7008" x="7405688" y="3503613"/>
          <p14:tracePt t="7009" x="7418388" y="3490913"/>
          <p14:tracePt t="7025" x="7454900" y="3467100"/>
          <p14:tracePt t="7026" x="7493000" y="3441700"/>
          <p14:tracePt t="7041" x="7505700" y="3429000"/>
          <p14:tracePt t="7042" x="7542213" y="3416300"/>
          <p14:tracePt t="7058" x="7567613" y="3390900"/>
          <p14:tracePt t="7059" x="7580313" y="3378200"/>
          <p14:tracePt t="7075" x="7631113" y="3367088"/>
          <p14:tracePt t="7076" x="7654925" y="3354388"/>
          <p14:tracePt t="7091" x="7680325" y="3341688"/>
          <p14:tracePt t="7092" x="7718425" y="3328988"/>
          <p14:tracePt t="7108" x="7754938" y="3328988"/>
          <p14:tracePt t="7109" x="7805738" y="3316288"/>
          <p14:tracePt t="7124" x="7843838" y="3290888"/>
          <p14:tracePt t="7125" x="7880350" y="3278188"/>
          <p14:tracePt t="7126" x="7905750" y="3278188"/>
          <p14:tracePt t="7159" x="7980363" y="3241675"/>
          <p14:tracePt t="7159" x="8067675" y="3216275"/>
          <p14:tracePt t="7179" x="8093075" y="3203575"/>
          <p14:tracePt t="7180" x="8105775" y="3190875"/>
          <p14:tracePt t="7191" x="8156575" y="3178175"/>
          <p14:tracePt t="7192" x="8167688" y="3178175"/>
          <p14:tracePt t="7208" x="8193088" y="3154363"/>
          <p14:tracePt t="7225" x="8231188" y="3154363"/>
          <p14:tracePt t="7246" x="8243888" y="3141663"/>
          <p14:tracePt t="7263" x="8256588" y="3141663"/>
          <p14:tracePt t="7287" x="8267700" y="3128963"/>
          <p14:tracePt t="7311" x="8280400" y="3116263"/>
          <p14:tracePt t="7343" x="8305800" y="3103563"/>
          <p14:tracePt t="7375" x="8318500" y="3090863"/>
          <p14:tracePt t="7391" x="8331200" y="3078163"/>
          <p14:tracePt t="7408" x="8343900" y="3065463"/>
          <p14:tracePt t="7439" x="8356600" y="3054350"/>
          <p14:tracePt t="7463" x="8367713" y="3041650"/>
          <p14:tracePt t="7478" x="8380413" y="3028950"/>
          <p14:tracePt t="7518" x="8380413" y="3003550"/>
          <p14:tracePt t="7527" x="8393113" y="2990850"/>
          <p14:tracePt t="7541" x="8393113" y="2978150"/>
          <p14:tracePt t="7543" x="8393113" y="2952750"/>
          <p14:tracePt t="7558" x="8405813" y="2941638"/>
          <p14:tracePt t="7559" x="8405813" y="2928938"/>
          <p14:tracePt t="7575" x="8405813" y="2916238"/>
          <p14:tracePt t="7576" x="8405813" y="2903538"/>
          <p14:tracePt t="7591" x="8405813" y="2890838"/>
          <p14:tracePt t="7592" x="8405813" y="2878138"/>
          <p14:tracePt t="7608" x="8405813" y="2865438"/>
          <p14:tracePt t="7855" x="8405813" y="2852738"/>
          <p14:tracePt t="7863" x="8418513" y="2840038"/>
          <p14:tracePt t="7879" x="8418513" y="2828925"/>
          <p14:tracePt t="7902" x="8431213" y="2828925"/>
          <p14:tracePt t="7919" x="8431213" y="2816225"/>
          <p14:tracePt t="7927" x="8431213" y="2803525"/>
          <p14:tracePt t="7943" x="8443913" y="2790825"/>
          <p14:tracePt t="7959" x="8456613" y="2765425"/>
          <p14:tracePt t="7975" x="8469313" y="2765425"/>
          <p14:tracePt t="7975" x="8480425" y="2752725"/>
          <p14:tracePt t="7991" x="8493125" y="2728913"/>
          <p14:tracePt t="8008" x="8505825" y="2716213"/>
          <p14:tracePt t="8008" x="8518525" y="2703513"/>
          <p14:tracePt t="8024" x="8518525" y="2665413"/>
          <p14:tracePt t="8025" x="8543925" y="2640013"/>
          <p14:tracePt t="8041" x="8556625" y="2627313"/>
          <p14:tracePt t="8042" x="8556625" y="2603500"/>
          <p14:tracePt t="8058" x="8569325" y="2565400"/>
          <p14:tracePt t="8058" x="8569325" y="2540000"/>
          <p14:tracePt t="8074" x="8593138" y="2516188"/>
          <p14:tracePt t="8075" x="8593138" y="2490788"/>
          <p14:tracePt t="8091" x="8593138" y="2478088"/>
          <p14:tracePt t="8092" x="8593138" y="2465388"/>
          <p14:tracePt t="8108" x="8593138" y="2452688"/>
          <p14:tracePt t="8108" x="8605838" y="2439988"/>
          <p14:tracePt t="8124" x="8605838" y="2427288"/>
          <p14:tracePt t="8231" x="8605838" y="2403475"/>
          <p14:tracePt t="8241" x="8593138" y="2403475"/>
          <p14:tracePt t="8258" x="8580438" y="2403475"/>
          <p14:tracePt t="8258" x="8556625" y="2403475"/>
          <p14:tracePt t="8275" x="8543925" y="2403475"/>
          <p14:tracePt t="8275" x="8531225" y="2403475"/>
          <p14:tracePt t="8291" x="8505825" y="2390775"/>
          <p14:tracePt t="8308" x="8493125" y="2390775"/>
          <p14:tracePt t="8327" x="8480425" y="2390775"/>
          <p14:tracePt t="8341" x="8469313" y="2390775"/>
          <p14:tracePt t="8358" x="8456613" y="2390775"/>
          <p14:tracePt t="8463" x="8443913" y="2390775"/>
          <p14:tracePt t="8479" x="8443913" y="2403475"/>
          <p14:tracePt t="8511" x="8443913" y="2414588"/>
          <p14:tracePt t="8527" x="8443913" y="2427288"/>
          <p14:tracePt t="8541" x="8443913" y="2439988"/>
          <p14:tracePt t="8558" x="8456613" y="2439988"/>
          <p14:tracePt t="8583" x="8456613" y="2452688"/>
          <p14:tracePt t="8591" x="8469313" y="2452688"/>
          <p14:tracePt t="8630" x="8480425" y="2478088"/>
          <p14:tracePt t="8654" x="8493125" y="2478088"/>
          <p14:tracePt t="8670" x="8493125" y="2490788"/>
          <p14:tracePt t="8679" x="8505825" y="2490788"/>
          <p14:tracePt t="8695" x="8518525" y="2516188"/>
          <p14:tracePt t="8708" x="8531225" y="2516188"/>
          <p14:tracePt t="8724" x="8531225" y="2527300"/>
          <p14:tracePt t="8741" x="8556625" y="2527300"/>
          <p14:tracePt t="8743" x="8569325" y="2552700"/>
          <p14:tracePt t="8783" x="8580438" y="2552700"/>
          <p14:tracePt t="8791" x="8580438" y="2565400"/>
          <p14:tracePt t="8808" x="8593138" y="2578100"/>
          <p14:tracePt t="8824" x="8605838" y="2590800"/>
          <p14:tracePt t="8841" x="8618538" y="2616200"/>
          <p14:tracePt t="8879" x="8618538" y="2627313"/>
          <p14:tracePt t="8895" x="8631238" y="2627313"/>
          <p14:tracePt t="8951" x="8631238" y="2640013"/>
          <p14:tracePt t="8975" x="8631238" y="2652713"/>
          <p14:tracePt t="8999" x="8631238" y="2665413"/>
          <p14:tracePt t="9055" x="8631238" y="2678113"/>
          <p14:tracePt t="9087" x="8631238" y="2690813"/>
          <p14:tracePt t="9095" x="8631238" y="2703513"/>
          <p14:tracePt t="9111" x="8618538" y="2703513"/>
          <p14:tracePt t="9127" x="8605838" y="2703513"/>
          <p14:tracePt t="9141" x="8593138" y="2716213"/>
          <p14:tracePt t="9158" x="8580438" y="2716213"/>
          <p14:tracePt t="9174" x="8580438" y="2728913"/>
          <p14:tracePt t="9175" x="8569325" y="2728913"/>
          <p14:tracePt t="9192" x="8556625" y="2728913"/>
          <p14:tracePt t="9223" x="8543925" y="2728913"/>
          <p14:tracePt t="9241" x="8531225" y="2740025"/>
          <p14:tracePt t="9335" x="8518525" y="2740025"/>
          <p14:tracePt t="9407" x="8505825" y="2740025"/>
          <p14:tracePt t="9430" x="8493125" y="2752725"/>
          <p14:tracePt t="9441" x="8480425" y="2752725"/>
          <p14:tracePt t="9463" x="8456613" y="2752725"/>
          <p14:tracePt t="9474" x="8443913" y="2752725"/>
          <p14:tracePt t="9491" x="8431213" y="2752725"/>
          <p14:tracePt t="9508" x="8418513" y="2752725"/>
          <p14:tracePt t="9527" x="8405813" y="2752725"/>
          <p14:tracePt t="9551" x="8393113" y="2752725"/>
          <p14:tracePt t="9558" x="8380413" y="2752725"/>
          <p14:tracePt t="9574" x="8367713" y="2752725"/>
          <p14:tracePt t="9575" x="8356600" y="2752725"/>
          <p14:tracePt t="9591" x="8343900" y="2765425"/>
          <p14:tracePt t="9591" x="8331200" y="2765425"/>
          <p14:tracePt t="9608" x="8305800" y="2765425"/>
          <p14:tracePt t="9624" x="8293100" y="2765425"/>
          <p14:tracePt t="9641" x="8267700" y="2765425"/>
          <p14:tracePt t="9641" x="8243888" y="2765425"/>
          <p14:tracePt t="9658" x="8218488" y="2765425"/>
          <p14:tracePt t="9658" x="8205788" y="2765425"/>
          <p14:tracePt t="9674" x="8180388" y="2765425"/>
          <p14:tracePt t="9675" x="8156575" y="2765425"/>
          <p14:tracePt t="9691" x="8131175" y="2765425"/>
          <p14:tracePt t="9692" x="8118475" y="2765425"/>
          <p14:tracePt t="9708" x="8093075" y="2765425"/>
          <p14:tracePt t="9708" x="8067675" y="2765425"/>
          <p14:tracePt t="9724" x="8043863" y="2765425"/>
          <p14:tracePt t="9741" x="8031163" y="2765425"/>
          <p14:tracePt t="9741" x="8005763" y="2765425"/>
          <p14:tracePt t="9742" x="7993063" y="2765425"/>
          <p14:tracePt t="9758" x="7980363" y="2765425"/>
          <p14:tracePt t="9758" x="7918450" y="2740025"/>
          <p14:tracePt t="9775" x="7880350" y="2728913"/>
          <p14:tracePt t="9791" x="7843838" y="2728913"/>
          <p14:tracePt t="9792" x="7805738" y="2716213"/>
          <p14:tracePt t="9808" x="7780338" y="2716213"/>
          <p14:tracePt t="9808" x="7742238" y="2690813"/>
          <p14:tracePt t="9824" x="7731125" y="2690813"/>
          <p14:tracePt t="9825" x="7705725" y="2690813"/>
          <p14:tracePt t="9841" x="7680325" y="2678113"/>
          <p14:tracePt t="9858" x="7680325" y="2665413"/>
          <p14:tracePt t="9874" x="7667625" y="2652713"/>
          <p14:tracePt t="9891" x="7667625" y="2640013"/>
          <p14:tracePt t="9908" x="7654925" y="2640013"/>
          <p14:tracePt t="9924" x="7654925" y="2616200"/>
          <p14:tracePt t="9925" x="7642225" y="2603500"/>
          <p14:tracePt t="9941" x="7642225" y="2578100"/>
          <p14:tracePt t="9943" x="7642225" y="2552700"/>
          <p14:tracePt t="9958" x="7642225" y="2540000"/>
          <p14:tracePt t="9959" x="7642225" y="2527300"/>
          <p14:tracePt t="9974" x="7642225" y="2516188"/>
          <p14:tracePt t="9976" x="7642225" y="2490788"/>
          <p14:tracePt t="9991" x="7642225" y="2478088"/>
          <p14:tracePt t="9992" x="7642225" y="2465388"/>
          <p14:tracePt t="10008" x="7642225" y="2452688"/>
          <p14:tracePt t="10009" x="7642225" y="2439988"/>
          <p14:tracePt t="10024" x="7642225" y="2414588"/>
          <p14:tracePt t="10026" x="7667625" y="2403475"/>
          <p14:tracePt t="10041" x="7693025" y="2390775"/>
          <p14:tracePt t="10041" x="7718425" y="2365375"/>
          <p14:tracePt t="10057" x="7742238" y="2365375"/>
          <p14:tracePt t="10058" x="7754938" y="2352675"/>
          <p14:tracePt t="10074" x="7793038" y="2339975"/>
          <p14:tracePt t="10076" x="7831138" y="2339975"/>
          <p14:tracePt t="10091" x="7893050" y="2314575"/>
          <p14:tracePt t="10092" x="7943850" y="2303463"/>
          <p14:tracePt t="10108" x="8005763" y="2303463"/>
          <p14:tracePt t="10108" x="8054975" y="2290763"/>
          <p14:tracePt t="10124" x="8131175" y="2278063"/>
          <p14:tracePt t="10125" x="8167688" y="2278063"/>
          <p14:tracePt t="10143" x="8256588" y="2252663"/>
          <p14:tracePt t="10158" x="8280400" y="2252663"/>
          <p14:tracePt t="10160" x="8318500" y="2252663"/>
          <p14:tracePt t="10179" x="8331200" y="2252663"/>
          <p14:tracePt t="10179" x="8356600" y="2252663"/>
          <p14:tracePt t="10191" x="8380413" y="2252663"/>
          <p14:tracePt t="10192" x="8405813" y="2252663"/>
          <p14:tracePt t="10208" x="8418513" y="2252663"/>
          <p14:tracePt t="10208" x="8443913" y="2252663"/>
          <p14:tracePt t="10224" x="8456613" y="2252663"/>
          <p14:tracePt t="10241" x="8480425" y="2252663"/>
          <p14:tracePt t="10258" x="8480425" y="2265363"/>
          <p14:tracePt t="10274" x="8493125" y="2265363"/>
          <p14:tracePt t="10291" x="8505825" y="2290763"/>
          <p14:tracePt t="10308" x="8518525" y="2290763"/>
          <p14:tracePt t="10325" x="8518525" y="2303463"/>
          <p14:tracePt t="10341" x="8543925" y="2303463"/>
          <p14:tracePt t="10342" x="8543925" y="2327275"/>
          <p14:tracePt t="10359" x="8569325" y="2352675"/>
          <p14:tracePt t="10375" x="8569325" y="2365375"/>
          <p14:tracePt t="10391" x="8569325" y="2378075"/>
          <p14:tracePt t="10407" x="8580438" y="2390775"/>
          <p14:tracePt t="10408" x="8580438" y="2414588"/>
          <p14:tracePt t="10424" x="8593138" y="2452688"/>
          <p14:tracePt t="10425" x="8593138" y="2465388"/>
          <p14:tracePt t="10441" x="8593138" y="2478088"/>
          <p14:tracePt t="10441" x="8605838" y="2503488"/>
          <p14:tracePt t="10458" x="8605838" y="2516188"/>
          <p14:tracePt t="10458" x="8618538" y="2540000"/>
          <p14:tracePt t="10475" x="8618538" y="2565400"/>
          <p14:tracePt t="10491" x="8618538" y="2578100"/>
          <p14:tracePt t="10492" x="8618538" y="2590800"/>
          <p14:tracePt t="10507" x="8618538" y="2603500"/>
          <p14:tracePt t="10524" x="8618538" y="2616200"/>
          <p14:tracePt t="10541" x="8618538" y="2627313"/>
          <p14:tracePt t="10558" x="8618538" y="2640013"/>
          <p14:tracePt t="10575" x="8618538" y="2652713"/>
          <p14:tracePt t="10607" x="8618538" y="2678113"/>
          <p14:tracePt t="10624" x="8605838" y="2690813"/>
          <p14:tracePt t="10625" x="8605838" y="2703513"/>
          <p14:tracePt t="10647" x="8593138" y="2703513"/>
          <p14:tracePt t="10662" x="8593138" y="2716213"/>
          <p14:tracePt t="10687" x="8580438" y="2716213"/>
          <p14:tracePt t="10718" x="8569325" y="2728913"/>
          <p14:tracePt t="10727" x="8556625" y="2728913"/>
          <p14:tracePt t="10751" x="8543925" y="2728913"/>
          <p14:tracePt t="10758" x="8531225" y="2740025"/>
          <p14:tracePt t="10927" x="8518525" y="2740025"/>
          <p14:tracePt t="11039" x="8493125" y="2740025"/>
          <p14:tracePt t="11070" x="8480425" y="2752725"/>
          <p14:tracePt t="11079" x="8469313" y="2765425"/>
          <p14:tracePt t="11091" x="8456613" y="2765425"/>
          <p14:tracePt t="11108" x="8431213" y="2778125"/>
          <p14:tracePt t="11124" x="8418513" y="2790825"/>
          <p14:tracePt t="11125" x="8405813" y="2803525"/>
          <p14:tracePt t="11128" x="8393113" y="2803525"/>
          <p14:tracePt t="11141" x="8380413" y="2816225"/>
          <p14:tracePt t="11142" x="8367713" y="2828925"/>
          <p14:tracePt t="11162" x="8356600" y="2828925"/>
          <p14:tracePt t="11164" x="8343900" y="2852738"/>
          <p14:tracePt t="11175" x="8331200" y="2852738"/>
          <p14:tracePt t="11177" x="8318500" y="2865438"/>
          <p14:tracePt t="11191" x="8318500" y="2878138"/>
          <p14:tracePt t="11215" x="8305800" y="2890838"/>
          <p14:tracePt t="11224" x="8293100" y="2903538"/>
          <p14:tracePt t="11241" x="8280400" y="2916238"/>
          <p14:tracePt t="11241" x="8267700" y="2941638"/>
          <p14:tracePt t="11258" x="8256588" y="2941638"/>
          <p14:tracePt t="11258" x="8231188" y="2965450"/>
          <p14:tracePt t="11274" x="8205788" y="2990850"/>
          <p14:tracePt t="11275" x="8193088" y="3003550"/>
          <p14:tracePt t="11291" x="8193088" y="3016250"/>
          <p14:tracePt t="11291" x="8167688" y="3028950"/>
          <p14:tracePt t="11307" x="8156575" y="3054350"/>
          <p14:tracePt t="11324" x="8143875" y="3054350"/>
          <p14:tracePt t="11325" x="8143875" y="3065463"/>
          <p14:tracePt t="11326" x="8118475" y="3090863"/>
          <p14:tracePt t="11341" x="8118475" y="3116263"/>
          <p14:tracePt t="11342" x="8080375" y="3154363"/>
          <p14:tracePt t="11357" x="8067675" y="3178175"/>
          <p14:tracePt t="11358" x="8031163" y="3190875"/>
          <p14:tracePt t="11374" x="8018463" y="3241675"/>
          <p14:tracePt t="11375" x="7967663" y="3267075"/>
          <p14:tracePt t="11391" x="7967663" y="3290888"/>
          <p14:tracePt t="11392" x="7954963" y="3316288"/>
          <p14:tracePt t="11407" x="7931150" y="3341688"/>
          <p14:tracePt t="11408" x="7931150" y="3354388"/>
          <p14:tracePt t="11424" x="7918450" y="3367088"/>
          <p14:tracePt t="11425" x="7893050" y="3390900"/>
          <p14:tracePt t="11441" x="7880350" y="3403600"/>
          <p14:tracePt t="11458" x="7867650" y="3416300"/>
          <p14:tracePt t="11458" x="7843838" y="3429000"/>
          <p14:tracePt t="11474" x="7831138" y="3441700"/>
          <p14:tracePt t="11475" x="7818438" y="3454400"/>
          <p14:tracePt t="11491" x="7805738" y="3467100"/>
          <p14:tracePt t="11492" x="7793038" y="3479800"/>
          <p14:tracePt t="11508" x="7780338" y="3479800"/>
          <p14:tracePt t="11508" x="7767638" y="3479800"/>
          <p14:tracePt t="11524" x="7754938" y="3490913"/>
          <p14:tracePt t="11541" x="7742238" y="3503613"/>
          <p14:tracePt t="11541" x="7731125" y="3503613"/>
          <p14:tracePt t="11567" x="7718425" y="3516313"/>
          <p14:tracePt t="11583" x="7693025" y="3529013"/>
          <p14:tracePt t="11591" x="7680325" y="3541713"/>
          <p14:tracePt t="11615" x="7654925" y="3541713"/>
          <p14:tracePt t="11624" x="7642225" y="3541713"/>
          <p14:tracePt t="11641" x="7631113" y="3554413"/>
          <p14:tracePt t="11671" x="7618413" y="3554413"/>
          <p14:tracePt t="11711" x="7605713" y="3554413"/>
          <p14:tracePt t="11726" x="7593013" y="3554413"/>
          <p14:tracePt t="11741" x="7567613" y="3554413"/>
          <p14:tracePt t="11758" x="7554913" y="3554413"/>
          <p14:tracePt t="11774" x="7542213" y="3554413"/>
          <p14:tracePt t="11775" x="7531100" y="3554413"/>
          <p14:tracePt t="11791" x="7518400" y="3554413"/>
          <p14:tracePt t="11807" x="7505700" y="3554413"/>
          <p14:tracePt t="11824" x="7493000" y="3554413"/>
          <p14:tracePt t="11841" x="7480300" y="3554413"/>
          <p14:tracePt t="11857" x="7467600" y="3554413"/>
          <p14:tracePt t="11858" x="7454900" y="3554413"/>
          <p14:tracePt t="11874" x="7442200" y="3554413"/>
          <p14:tracePt t="11891" x="7429500" y="3554413"/>
          <p14:tracePt t="11911" x="7418388" y="3554413"/>
          <p14:tracePt t="11935" x="7405688" y="3554413"/>
          <p14:tracePt t="11942" x="7392988" y="3554413"/>
          <p14:tracePt t="11957" x="7380288" y="3554413"/>
          <p14:tracePt t="11974" x="7354888" y="3554413"/>
          <p14:tracePt t="11975" x="7329488" y="3554413"/>
          <p14:tracePt t="11999" x="7305675" y="3541713"/>
          <p14:tracePt t="12015" x="7292975" y="3541713"/>
          <p14:tracePt t="12024" x="7267575" y="3529013"/>
          <p14:tracePt t="12070" x="7254875" y="3529013"/>
          <p14:tracePt t="12103" x="7242175" y="3529013"/>
          <p14:tracePt t="12119" x="7229475" y="3503613"/>
          <p14:tracePt t="12127" x="7218363" y="3503613"/>
          <p14:tracePt t="12141" x="7205663" y="3503613"/>
          <p14:tracePt t="12162" x="7192963" y="3490913"/>
          <p14:tracePt t="12174" x="7180263" y="3490913"/>
          <p14:tracePt t="12191" x="7180263" y="3479800"/>
          <p14:tracePt t="12215" x="7154863" y="3467100"/>
          <p14:tracePt t="12279" x="7129463" y="3454400"/>
          <p14:tracePt t="12343" x="7118350" y="3441700"/>
          <p14:tracePt t="12359" x="7118350" y="3429000"/>
          <p14:tracePt t="12374" x="7105650" y="3416300"/>
          <p14:tracePt t="12391" x="7092950" y="3416300"/>
          <p14:tracePt t="12391" x="7092950" y="3403600"/>
          <p14:tracePt t="12407" x="7080250" y="3390900"/>
          <p14:tracePt t="12424" x="7054850" y="3378200"/>
          <p14:tracePt t="12441" x="7016750" y="3367088"/>
          <p14:tracePt t="12442" x="7005638" y="3367088"/>
          <p14:tracePt t="12457" x="6980238" y="3341688"/>
          <p14:tracePt t="12474" x="6954838" y="3328988"/>
          <p14:tracePt t="12475" x="6929438" y="3316288"/>
          <p14:tracePt t="12491" x="6905625" y="3303588"/>
          <p14:tracePt t="12507" x="6892925" y="3303588"/>
          <p14:tracePt t="12508" x="6880225" y="3290888"/>
          <p14:tracePt t="12524" x="6880225" y="3278188"/>
          <p14:tracePt t="12541" x="6867525" y="3278188"/>
          <p14:tracePt t="12542" x="6854825" y="3278188"/>
          <p14:tracePt t="12559" x="6842125" y="3267075"/>
          <p14:tracePt t="12591" x="6842125" y="3254375"/>
          <p14:tracePt t="12607" x="6842125" y="3241675"/>
          <p14:tracePt t="12624" x="6842125" y="3228975"/>
          <p14:tracePt t="12625" x="6829425" y="3228975"/>
          <p14:tracePt t="12641" x="6829425" y="3203575"/>
          <p14:tracePt t="12657" x="6816725" y="3165475"/>
          <p14:tracePt t="12675" x="6816725" y="3141663"/>
          <p14:tracePt t="12675" x="6816725" y="3116263"/>
          <p14:tracePt t="12691" x="6816725" y="3103563"/>
          <p14:tracePt t="12691" x="6816725" y="3090863"/>
          <p14:tracePt t="12707" x="6816725" y="3078163"/>
          <p14:tracePt t="12708" x="6816725" y="3054350"/>
          <p14:tracePt t="12724" x="6816725" y="3041650"/>
          <p14:tracePt t="12725" x="6816725" y="3016250"/>
          <p14:tracePt t="12741" x="6816725" y="3003550"/>
          <p14:tracePt t="12742" x="6816725" y="2978150"/>
          <p14:tracePt t="12758" x="6816725" y="2965450"/>
          <p14:tracePt t="12774" x="6829425" y="2965450"/>
          <p14:tracePt t="12775" x="6829425" y="2941638"/>
          <p14:tracePt t="12791" x="6829425" y="2916238"/>
          <p14:tracePt t="12807" x="6842125" y="2916238"/>
          <p14:tracePt t="12824" x="6842125" y="2903538"/>
          <p14:tracePt t="12847" x="6842125" y="2890838"/>
          <p14:tracePt t="13055" x="6842125" y="2878138"/>
          <p14:tracePt t="13074" x="6842125" y="2865438"/>
          <p14:tracePt t="13091" x="6829425" y="2865438"/>
          <p14:tracePt t="13107" x="6816725" y="2865438"/>
          <p14:tracePt t="13143" x="6805613" y="2865438"/>
          <p14:tracePt t="13175" x="6780213" y="2865438"/>
          <p14:tracePt t="13191" x="6767513" y="2852738"/>
          <p14:tracePt t="13207" x="6754813" y="2852738"/>
          <p14:tracePt t="13224" x="6742113" y="2852738"/>
          <p14:tracePt t="13247" x="6729413" y="2852738"/>
          <p14:tracePt t="13257" x="6716713" y="2852738"/>
          <p14:tracePt t="13274" x="6704013" y="2852738"/>
          <p14:tracePt t="13374" x="6692900" y="2852738"/>
          <p14:tracePt t="13398" x="6680200" y="2852738"/>
          <p14:tracePt t="13415" x="6667500" y="2840038"/>
          <p14:tracePt t="13430" x="6654800" y="2840038"/>
          <p14:tracePt t="13447" x="6642100" y="2840038"/>
          <p14:tracePt t="13463" x="6629400" y="2840038"/>
          <p14:tracePt t="13494" x="6616700" y="2840038"/>
          <p14:tracePt t="13507" x="6604000" y="2840038"/>
          <p14:tracePt t="13535" x="6592888" y="2840038"/>
          <p14:tracePt t="13599" x="6580188" y="2840038"/>
          <p14:tracePt t="13711" x="6554788" y="2840038"/>
          <p14:tracePt t="13935" x="6554788" y="2828925"/>
          <p14:tracePt t="14143" x="6554788" y="2852738"/>
          <p14:tracePt t="18383" x="6567488" y="2852738"/>
          <p14:tracePt t="18399" x="6567488" y="2865438"/>
          <p14:tracePt t="18407" x="6567488" y="2903538"/>
          <p14:tracePt t="18424" x="6580188" y="2941638"/>
          <p14:tracePt t="18440" x="6592888" y="2952750"/>
          <p14:tracePt t="18441" x="6592888" y="2990850"/>
          <p14:tracePt t="18457" x="6592888" y="3016250"/>
          <p14:tracePt t="18458" x="6604000" y="3041650"/>
          <p14:tracePt t="18474" x="6616700" y="3078163"/>
          <p14:tracePt t="18474" x="6616700" y="3090863"/>
          <p14:tracePt t="18490" x="6616700" y="3103563"/>
          <p14:tracePt t="18491" x="6629400" y="3116263"/>
          <p14:tracePt t="18507" x="6629400" y="3128963"/>
          <p14:tracePt t="18524" x="6629400" y="3141663"/>
          <p14:tracePt t="18524" x="6642100" y="3154363"/>
          <p14:tracePt t="18542" x="6642100" y="3165475"/>
          <p14:tracePt t="18557" x="6642100" y="3178175"/>
          <p14:tracePt t="18559" x="6642100" y="3190875"/>
          <p14:tracePt t="18574" x="6642100" y="3216275"/>
          <p14:tracePt t="18575" x="6642100" y="3241675"/>
          <p14:tracePt t="18591" x="6642100" y="3267075"/>
          <p14:tracePt t="18607" x="6642100" y="3278188"/>
          <p14:tracePt t="18624" x="6642100" y="3303588"/>
          <p14:tracePt t="18624" x="6642100" y="3316288"/>
          <p14:tracePt t="18640" x="6642100" y="3328988"/>
          <p14:tracePt t="18641" x="6642100" y="3354388"/>
          <p14:tracePt t="18657" x="6642100" y="3367088"/>
          <p14:tracePt t="18674" x="6642100" y="3378200"/>
          <p14:tracePt t="18675" x="6642100" y="3390900"/>
          <p14:tracePt t="18690" x="6642100" y="3416300"/>
          <p14:tracePt t="18691" x="6642100" y="3441700"/>
          <p14:tracePt t="18707" x="6642100" y="3467100"/>
          <p14:tracePt t="18707" x="6642100" y="3490913"/>
          <p14:tracePt t="18724" x="6642100" y="3516313"/>
          <p14:tracePt t="18725" x="6642100" y="3541713"/>
          <p14:tracePt t="18740" x="6642100" y="3567113"/>
          <p14:tracePt t="18741" x="6642100" y="3579813"/>
          <p14:tracePt t="18742" x="6642100" y="3590925"/>
          <p14:tracePt t="18757" x="6642100" y="3603625"/>
          <p14:tracePt t="18759" x="6642100" y="3616325"/>
          <p14:tracePt t="18775" x="6642100" y="3641725"/>
          <p14:tracePt t="18790" x="6642100" y="3654425"/>
          <p14:tracePt t="18791" x="6667500" y="3667125"/>
          <p14:tracePt t="18807" x="6667500" y="3679825"/>
          <p14:tracePt t="18808" x="6667500" y="3692525"/>
          <p14:tracePt t="18824" x="6667500" y="3703638"/>
          <p14:tracePt t="18840" x="6667500" y="3716338"/>
          <p14:tracePt t="18841" x="6667500" y="3729038"/>
          <p14:tracePt t="18863" x="6667500" y="3754438"/>
          <p14:tracePt t="18874" x="6680200" y="3767138"/>
          <p14:tracePt t="18890" x="6692900" y="3767138"/>
          <p14:tracePt t="18891" x="6692900" y="3779838"/>
          <p14:tracePt t="18907" x="6692900" y="3803650"/>
          <p14:tracePt t="18908" x="6704013" y="3816350"/>
          <p14:tracePt t="18935" x="6716713" y="3829050"/>
          <p14:tracePt t="18950" x="6716713" y="3841750"/>
          <p14:tracePt t="18959" x="6742113" y="3854450"/>
          <p14:tracePt t="18974" x="6742113" y="3867150"/>
          <p14:tracePt t="18990" x="6754813" y="3867150"/>
          <p14:tracePt t="19007" x="6767513" y="3879850"/>
          <p14:tracePt t="19070" x="6767513" y="3892550"/>
          <p14:tracePt t="19094" x="6780213" y="3892550"/>
          <p14:tracePt t="19110" x="6792913" y="3879850"/>
          <p14:tracePt t="19134" x="6805613" y="3879850"/>
          <p14:tracePt t="19150" x="6816725" y="3867150"/>
          <p14:tracePt t="19158" x="6816725" y="3854450"/>
          <p14:tracePt t="19174" x="6816725" y="3841750"/>
          <p14:tracePt t="19191" x="6829425" y="3841750"/>
          <p14:tracePt t="19191" x="6842125" y="3829050"/>
          <p14:tracePt t="19207" x="6842125" y="3816350"/>
          <p14:tracePt t="19223" x="6842125" y="3803650"/>
          <p14:tracePt t="19240" x="6854825" y="3792538"/>
          <p14:tracePt t="19241" x="6854825" y="3779838"/>
          <p14:tracePt t="19263" x="6854825" y="3767138"/>
          <p14:tracePt t="19279" x="6854825" y="3754438"/>
          <p14:tracePt t="19290" x="6854825" y="3729038"/>
          <p14:tracePt t="19307" x="6854825" y="3703638"/>
          <p14:tracePt t="19324" x="6854825" y="3692525"/>
          <p14:tracePt t="19324" x="6854825" y="3667125"/>
          <p14:tracePt t="19340" x="6854825" y="3654425"/>
          <p14:tracePt t="19341" x="6854825" y="3641725"/>
          <p14:tracePt t="19342" x="6854825" y="3616325"/>
          <p14:tracePt t="19374" x="6854825" y="3603625"/>
          <p14:tracePt t="19374" x="6854825" y="3579813"/>
          <p14:tracePt t="19390" x="6854825" y="3567113"/>
          <p14:tracePt t="19391" x="6854825" y="3554413"/>
          <p14:tracePt t="19407" x="6854825" y="3541713"/>
          <p14:tracePt t="19424" x="6854825" y="3529013"/>
          <p14:tracePt t="19424" x="6854825" y="3516313"/>
          <p14:tracePt t="19440" x="6854825" y="3503613"/>
          <p14:tracePt t="19457" x="6854825" y="3490913"/>
          <p14:tracePt t="19457" x="6854825" y="3479800"/>
          <p14:tracePt t="19474" x="6854825" y="3467100"/>
          <p14:tracePt t="19490" x="6854825" y="3454400"/>
          <p14:tracePt t="19507" x="6854825" y="3441700"/>
          <p14:tracePt t="19507" x="6854825" y="3429000"/>
          <p14:tracePt t="19524" x="6854825" y="3416300"/>
          <p14:tracePt t="19540" x="6842125" y="3403600"/>
          <p14:tracePt t="19558" x="6842125" y="3378200"/>
          <p14:tracePt t="19575" x="6816725" y="3378200"/>
          <p14:tracePt t="19591" x="6816725" y="3367088"/>
          <p14:tracePt t="19607" x="6805613" y="3354388"/>
          <p14:tracePt t="19624" x="6780213" y="3341688"/>
          <p14:tracePt t="19647" x="6767513" y="3341688"/>
          <p14:tracePt t="19657" x="6754813" y="3341688"/>
          <p14:tracePt t="19674" x="6742113" y="3341688"/>
          <p14:tracePt t="19690" x="6729413" y="3328988"/>
          <p14:tracePt t="19691" x="6716713" y="3328988"/>
          <p14:tracePt t="19707" x="6704013" y="3328988"/>
          <p14:tracePt t="19708" x="6692900" y="3328988"/>
          <p14:tracePt t="19723" x="6680200" y="3328988"/>
          <p14:tracePt t="19740" x="6667500" y="3328988"/>
          <p14:tracePt t="19774" x="6654800" y="3328988"/>
          <p14:tracePt t="19799" x="6642100" y="3354388"/>
          <p14:tracePt t="19807" x="6629400" y="3354388"/>
          <p14:tracePt t="19824" x="6616700" y="3378200"/>
          <p14:tracePt t="19840" x="6616700" y="3390900"/>
          <p14:tracePt t="19841" x="6604000" y="3403600"/>
          <p14:tracePt t="19857" x="6604000" y="3429000"/>
          <p14:tracePt t="19857" x="6604000" y="3454400"/>
          <p14:tracePt t="19873" x="6604000" y="3467100"/>
          <p14:tracePt t="19874" x="6604000" y="3479800"/>
          <p14:tracePt t="19890" x="6604000" y="3503613"/>
          <p14:tracePt t="19907" x="6604000" y="3516313"/>
          <p14:tracePt t="19923" x="6604000" y="3541713"/>
          <p14:tracePt t="19924" x="6604000" y="3554413"/>
          <p14:tracePt t="19940" x="6616700" y="3579813"/>
          <p14:tracePt t="19941" x="6616700" y="3590925"/>
          <p14:tracePt t="19942" x="6629400" y="3616325"/>
          <p14:tracePt t="19957" x="6629400" y="3629025"/>
          <p14:tracePt t="19958" x="6642100" y="3654425"/>
          <p14:tracePt t="19973" x="6654800" y="3679825"/>
          <p14:tracePt t="19990" x="6667500" y="3703638"/>
          <p14:tracePt t="19992" x="6680200" y="3716338"/>
          <p14:tracePt t="20007" x="6680200" y="3729038"/>
          <p14:tracePt t="20008" x="6680200" y="3754438"/>
          <p14:tracePt t="20023" x="6704013" y="3779838"/>
          <p14:tracePt t="20024" x="6716713" y="3803650"/>
          <p14:tracePt t="20040" x="6729413" y="3829050"/>
          <p14:tracePt t="20057" x="6742113" y="3829050"/>
          <p14:tracePt t="20057" x="6754813" y="3854450"/>
          <p14:tracePt t="20074" x="6780213" y="3867150"/>
          <p14:tracePt t="20075" x="6792913" y="3879850"/>
          <p14:tracePt t="20090" x="6816725" y="3892550"/>
          <p14:tracePt t="20091" x="6842125" y="3905250"/>
          <p14:tracePt t="20107" x="6842125" y="3916363"/>
          <p14:tracePt t="20107" x="6854825" y="3916363"/>
          <p14:tracePt t="20123" x="6867525" y="3916363"/>
          <p14:tracePt t="20151" x="6880225" y="3916363"/>
          <p14:tracePt t="20183" x="6892925" y="3905250"/>
          <p14:tracePt t="20191" x="6916738" y="3879850"/>
          <p14:tracePt t="20207" x="6916738" y="3854450"/>
          <p14:tracePt t="20207" x="6942138" y="3816350"/>
          <p14:tracePt t="20223" x="6954838" y="3792538"/>
          <p14:tracePt t="20224" x="6954838" y="3754438"/>
          <p14:tracePt t="20240" x="6967538" y="3729038"/>
          <p14:tracePt t="20241" x="6992938" y="3692525"/>
          <p14:tracePt t="20257" x="6992938" y="3654425"/>
          <p14:tracePt t="20257" x="6992938" y="3629025"/>
          <p14:tracePt t="20273" x="6992938" y="3603625"/>
          <p14:tracePt t="20274" x="6992938" y="3567113"/>
          <p14:tracePt t="20290" x="6992938" y="3554413"/>
          <p14:tracePt t="20291" x="6992938" y="3516313"/>
          <p14:tracePt t="20307" x="7005638" y="3490913"/>
          <p14:tracePt t="20323" x="7005638" y="3467100"/>
          <p14:tracePt t="20324" x="7005638" y="3454400"/>
          <p14:tracePt t="20340" x="7005638" y="3441700"/>
          <p14:tracePt t="20357" x="7005638" y="3429000"/>
          <p14:tracePt t="20357" x="7005638" y="3416300"/>
          <p14:tracePt t="20373" x="7005638" y="3403600"/>
          <p14:tracePt t="20407" x="6992938" y="3390900"/>
          <p14:tracePt t="20447" x="6980238" y="3390900"/>
          <p14:tracePt t="20470" x="6954838" y="3367088"/>
          <p14:tracePt t="20486" x="6942138" y="3367088"/>
          <p14:tracePt t="20494" x="6916738" y="3367088"/>
          <p14:tracePt t="20510" x="6905625" y="3367088"/>
          <p14:tracePt t="20523" x="6880225" y="3367088"/>
          <p14:tracePt t="20540" x="6867525" y="3367088"/>
          <p14:tracePt t="20557" x="6854825" y="3367088"/>
          <p14:tracePt t="20573" x="6842125" y="3367088"/>
          <p14:tracePt t="20590" x="6829425" y="3367088"/>
          <p14:tracePt t="20607" x="6816725" y="3367088"/>
          <p14:tracePt t="20623" x="6805613" y="3367088"/>
          <p14:tracePt t="20640" x="6792913" y="3378200"/>
          <p14:tracePt t="20657" x="6780213" y="3378200"/>
          <p14:tracePt t="20674" x="6780213" y="3390900"/>
          <p14:tracePt t="20690" x="6780213" y="3403600"/>
          <p14:tracePt t="20691" x="6754813" y="3416300"/>
          <p14:tracePt t="20707" x="6754813" y="3429000"/>
          <p14:tracePt t="20707" x="6754813" y="3441700"/>
          <p14:tracePt t="20723" x="6754813" y="3454400"/>
          <p14:tracePt t="20740" x="6754813" y="3479800"/>
          <p14:tracePt t="20741" x="6754813" y="3490913"/>
          <p14:tracePt t="20757" x="6754813" y="3503613"/>
          <p14:tracePt t="20773" x="6754813" y="3516313"/>
          <p14:tracePt t="20807" x="6754813" y="3529013"/>
          <p14:tracePt t="21919" x="6754813" y="3541713"/>
          <p14:tracePt t="21934" x="6754813" y="3554413"/>
          <p14:tracePt t="21950" x="6754813" y="3567113"/>
          <p14:tracePt t="21983" x="6754813" y="3579813"/>
          <p14:tracePt t="21998" x="6754813" y="3590925"/>
          <p14:tracePt t="22022" x="6754813" y="3603625"/>
          <p14:tracePt t="22486" x="6742113" y="3603625"/>
          <p14:tracePt t="22494" x="6729413" y="3590925"/>
          <p14:tracePt t="22507" x="6729413" y="3567113"/>
          <p14:tracePt t="22523" x="6729413" y="3554413"/>
          <p14:tracePt t="22540" x="6716713" y="3554413"/>
          <p14:tracePt t="22558" x="6692900" y="3541713"/>
          <p14:tracePt t="22647" x="6667500" y="3541713"/>
          <p14:tracePt t="22657" x="6642100" y="3541713"/>
          <p14:tracePt t="22673" x="6629400" y="3541713"/>
          <p14:tracePt t="22674" x="6604000" y="3567113"/>
          <p14:tracePt t="22690" x="6580188" y="3579813"/>
          <p14:tracePt t="22691" x="6554788" y="3603625"/>
          <p14:tracePt t="22707" x="6542088" y="3616325"/>
          <p14:tracePt t="22707" x="6529388" y="3629025"/>
          <p14:tracePt t="22723" x="6503988" y="3629025"/>
          <p14:tracePt t="22724" x="6492875" y="3641725"/>
          <p14:tracePt t="22740" x="6480175" y="3654425"/>
          <p14:tracePt t="22757" x="6467475" y="3667125"/>
          <p14:tracePt t="22757" x="6442075" y="3679825"/>
          <p14:tracePt t="22759" x="6416675" y="3703638"/>
          <p14:tracePt t="22773" x="6367463" y="3729038"/>
          <p14:tracePt t="22775" x="6342063" y="3754438"/>
          <p14:tracePt t="22790" x="6303963" y="3779838"/>
          <p14:tracePt t="22792" x="6254750" y="3816350"/>
          <p14:tracePt t="22807" x="6216650" y="3854450"/>
          <p14:tracePt t="22807" x="6180138" y="3892550"/>
          <p14:tracePt t="22823" x="6142038" y="3916363"/>
          <p14:tracePt t="22824" x="6091238" y="3941763"/>
          <p14:tracePt t="22840" x="6029325" y="3979863"/>
          <p14:tracePt t="22841" x="5991225" y="4017963"/>
          <p14:tracePt t="22857" x="5916613" y="4041775"/>
          <p14:tracePt t="22857" x="5842000" y="4092575"/>
          <p14:tracePt t="22873" x="5816600" y="4117975"/>
          <p14:tracePt t="22875" x="5767388" y="4154488"/>
          <p14:tracePt t="22890" x="5741988" y="4179888"/>
          <p14:tracePt t="22891" x="5703888" y="4192588"/>
          <p14:tracePt t="22907" x="5678488" y="4205288"/>
          <p14:tracePt t="22907" x="5641975" y="4230688"/>
          <p14:tracePt t="22923" x="5616575" y="4241800"/>
          <p14:tracePt t="22924" x="5591175" y="4254500"/>
          <p14:tracePt t="22940" x="5578475" y="4267200"/>
          <p14:tracePt t="22941" x="5554663" y="4279900"/>
          <p14:tracePt t="22942" x="5541963" y="4292600"/>
          <p14:tracePt t="22957" x="5516563" y="4292600"/>
          <p14:tracePt t="22958" x="5491163" y="4318000"/>
          <p14:tracePt t="22973" x="5478463" y="4330700"/>
          <p14:tracePt t="22974" x="5454650" y="4330700"/>
          <p14:tracePt t="22990" x="5429250" y="4341813"/>
          <p14:tracePt t="22992" x="5416550" y="4367213"/>
          <p14:tracePt t="23007" x="5391150" y="4379913"/>
          <p14:tracePt t="23023" x="5353050" y="4405313"/>
          <p14:tracePt t="23024" x="5329238" y="4418013"/>
          <p14:tracePt t="23040" x="5316538" y="4430713"/>
          <p14:tracePt t="23041" x="5278438" y="4430713"/>
          <p14:tracePt t="23057" x="5265738" y="4443413"/>
          <p14:tracePt t="23057" x="5253038" y="4454525"/>
          <p14:tracePt t="23078" x="5253038" y="4467225"/>
          <p14:tracePt t="23090" x="5253038" y="4479925"/>
          <p14:tracePt t="23107" x="5253038" y="4492625"/>
          <p14:tracePt t="23123" x="5253038" y="4505325"/>
          <p14:tracePt t="23124" x="5253038" y="4543425"/>
          <p14:tracePt t="23142" x="5278438" y="4630738"/>
          <p14:tracePt t="23142" x="5278438" y="4679950"/>
          <p14:tracePt t="23157" x="5291138" y="4756150"/>
          <p14:tracePt t="23159" x="5303838" y="4805363"/>
          <p14:tracePt t="23178" x="5303838" y="4879975"/>
          <p14:tracePt t="23179" x="5341938" y="4956175"/>
          <p14:tracePt t="23190" x="5353050" y="4981575"/>
          <p14:tracePt t="23191" x="5365750" y="5018088"/>
          <p14:tracePt t="23207" x="5391150" y="5081588"/>
          <p14:tracePt t="23208" x="5416550" y="5118100"/>
          <p14:tracePt t="23223" x="5416550" y="5143500"/>
          <p14:tracePt t="23224" x="5454650" y="5194300"/>
          <p14:tracePt t="23240" x="5465763" y="5230813"/>
          <p14:tracePt t="23241" x="5491163" y="5268913"/>
          <p14:tracePt t="23257" x="5503863" y="5294313"/>
          <p14:tracePt t="23258" x="5516563" y="5305425"/>
          <p14:tracePt t="23273" x="5541963" y="5368925"/>
          <p14:tracePt t="23275" x="5554663" y="5368925"/>
          <p14:tracePt t="23290" x="5554663" y="5381625"/>
          <p14:tracePt t="23291" x="5591175" y="5418138"/>
          <p14:tracePt t="23307" x="5616575" y="5443538"/>
          <p14:tracePt t="23323" x="5641975" y="5456238"/>
          <p14:tracePt t="23324" x="5678488" y="5507038"/>
          <p14:tracePt t="23340" x="5716588" y="5507038"/>
          <p14:tracePt t="23341" x="5754688" y="5530850"/>
          <p14:tracePt t="23342" x="5791200" y="5543550"/>
          <p14:tracePt t="23357" x="5854700" y="5556250"/>
          <p14:tracePt t="23358" x="5891213" y="5568950"/>
          <p14:tracePt t="23373" x="5903913" y="5568950"/>
          <p14:tracePt t="23374" x="5942013" y="5568950"/>
          <p14:tracePt t="23390" x="5978525" y="5581650"/>
          <p14:tracePt t="23391" x="6003925" y="5581650"/>
          <p14:tracePt t="23407" x="6042025" y="5581650"/>
          <p14:tracePt t="23407" x="6078538" y="5594350"/>
          <p14:tracePt t="23423" x="6116638" y="5594350"/>
          <p14:tracePt t="23424" x="6142038" y="5607050"/>
          <p14:tracePt t="23440" x="6180138" y="5607050"/>
          <p14:tracePt t="23441" x="6229350" y="5619750"/>
          <p14:tracePt t="23457" x="6267450" y="5619750"/>
          <p14:tracePt t="23458" x="6303963" y="5630863"/>
          <p14:tracePt t="23473" x="6329363" y="5630863"/>
          <p14:tracePt t="23474" x="6354763" y="5630863"/>
          <p14:tracePt t="23490" x="6380163" y="5630863"/>
          <p14:tracePt t="23491" x="6416675" y="5630863"/>
          <p14:tracePt t="23507" x="6454775" y="5630863"/>
          <p14:tracePt t="23508" x="6480175" y="5630863"/>
          <p14:tracePt t="23523" x="6492875" y="5630863"/>
          <p14:tracePt t="23524" x="6529388" y="5630863"/>
          <p14:tracePt t="23540" x="6554788" y="5630863"/>
          <p14:tracePt t="23541" x="6554788" y="5619750"/>
          <p14:tracePt t="23557" x="6592888" y="5594350"/>
          <p14:tracePt t="23558" x="6616700" y="5581650"/>
          <p14:tracePt t="23573" x="6629400" y="5581650"/>
          <p14:tracePt t="23575" x="6642100" y="5568950"/>
          <p14:tracePt t="23590" x="6654800" y="5568950"/>
          <p14:tracePt t="23591" x="6654800" y="5556250"/>
          <p14:tracePt t="23607" x="6667500" y="5543550"/>
          <p14:tracePt t="23623" x="6680200" y="5543550"/>
          <p14:tracePt t="23640" x="6692900" y="5543550"/>
          <p14:tracePt t="23657" x="6704013" y="5543550"/>
          <p14:tracePt t="23870" x="6716713" y="5543550"/>
          <p14:tracePt t="23902" x="6729413" y="5543550"/>
          <p14:tracePt t="23990" x="6742113" y="5543550"/>
          <p14:tracePt t="24014" x="6754813" y="5530850"/>
          <p14:tracePt t="24023" x="6767513" y="5530850"/>
          <p14:tracePt t="24070" x="6767513" y="5518150"/>
          <p14:tracePt t="24118" x="6767513" y="5507038"/>
          <p14:tracePt t="24134" x="6767513" y="5494338"/>
          <p14:tracePt t="24150" x="6767513" y="5481638"/>
          <p14:tracePt t="24174" x="6767513" y="5456238"/>
          <p14:tracePt t="24206" x="6754813" y="5456238"/>
          <p14:tracePt t="24270" x="6754813" y="5443538"/>
          <p14:tracePt t="24326" x="6742113" y="5430838"/>
          <p14:tracePt t="24414" x="6729413" y="5418138"/>
          <p14:tracePt t="24470" x="6729413" y="5407025"/>
          <p14:tracePt t="24494" x="6716713" y="5407025"/>
          <p14:tracePt t="24558" x="6716713" y="5394325"/>
          <p14:tracePt t="24598" x="6704013" y="5394325"/>
          <p14:tracePt t="24614" x="6704013" y="5381625"/>
          <p14:tracePt t="24623" x="6704013" y="5368925"/>
          <p14:tracePt t="24646" x="6692900" y="5356225"/>
          <p14:tracePt t="24670" x="6680200" y="5356225"/>
          <p14:tracePt t="24694" x="6680200" y="5330825"/>
          <p14:tracePt t="24726" x="6667500" y="5330825"/>
          <p14:tracePt t="44902" x="6680200" y="5330825"/>
          <p14:tracePt t="44910" x="6692900" y="5330825"/>
          <p14:tracePt t="44922" x="6716713" y="5330825"/>
          <p14:tracePt t="44938" x="6729413" y="5343525"/>
          <p14:tracePt t="44955" x="6742113" y="5343525"/>
          <p14:tracePt t="44972" x="6754813" y="5343525"/>
          <p14:tracePt t="44988" x="6767513" y="5343525"/>
          <p14:tracePt t="45005" x="6805613" y="5343525"/>
          <p14:tracePt t="45006" x="6829425" y="5343525"/>
          <p14:tracePt t="45022" x="6854825" y="5343525"/>
          <p14:tracePt t="45023" x="6892925" y="5343525"/>
          <p14:tracePt t="45038" x="6929438" y="5368925"/>
          <p14:tracePt t="45039" x="6942138" y="5368925"/>
          <p14:tracePt t="45055" x="6954838" y="5368925"/>
          <p14:tracePt t="45086" x="6967538" y="5368925"/>
          <p14:tracePt t="45127" x="6980238" y="5368925"/>
          <p14:tracePt t="45142" x="6992938" y="5368925"/>
          <p14:tracePt t="45159" x="7005638" y="5368925"/>
          <p14:tracePt t="45182" x="7016750" y="5368925"/>
          <p14:tracePt t="45190" x="7029450" y="5368925"/>
          <p14:tracePt t="45222" x="7042150" y="5368925"/>
          <p14:tracePt t="45270" x="7042150" y="5356225"/>
          <p14:tracePt t="45294" x="7067550" y="5356225"/>
          <p14:tracePt t="45318" x="7067550" y="5343525"/>
          <p14:tracePt t="45342" x="7067550" y="5330825"/>
          <p14:tracePt t="45662" x="7080250" y="5330825"/>
          <p14:tracePt t="45878" x="7105650" y="5330825"/>
          <p14:tracePt t="45894" x="7118350" y="5330825"/>
          <p14:tracePt t="45905" x="7129463" y="5330825"/>
          <p14:tracePt t="45922" x="7142163" y="5330825"/>
          <p14:tracePt t="45938" x="7167563" y="5330825"/>
          <p14:tracePt t="45939" x="7180263" y="5343525"/>
          <p14:tracePt t="45955" x="7192963" y="5343525"/>
          <p14:tracePt t="45955" x="7218363" y="5343525"/>
          <p14:tracePt t="45982" x="7242175" y="5356225"/>
          <p14:tracePt t="46006" x="7254875" y="5356225"/>
          <p14:tracePt t="46023" x="7267575" y="5356225"/>
          <p14:tracePt t="46038" x="7267575" y="5368925"/>
          <p14:tracePt t="46055" x="7280275" y="5368925"/>
          <p14:tracePt t="46072" x="7292975" y="5368925"/>
          <p14:tracePt t="46190" x="7305675" y="5368925"/>
          <p14:tracePt t="46214" x="7318375" y="5368925"/>
          <p14:tracePt t="46254" x="7329488" y="5368925"/>
          <p14:tracePt t="46272" x="7342188" y="5368925"/>
          <p14:tracePt t="46288" x="7354888" y="5368925"/>
          <p14:tracePt t="46305" x="7354888" y="5381625"/>
          <p14:tracePt t="46334" x="7367588" y="5381625"/>
          <p14:tracePt t="46342" x="7380288" y="5381625"/>
          <p14:tracePt t="46355" x="7392988" y="5381625"/>
          <p14:tracePt t="46372" x="7405688" y="5381625"/>
          <p14:tracePt t="46388" x="7418388" y="5381625"/>
          <p14:tracePt t="46389" x="7429500" y="5381625"/>
          <p14:tracePt t="46405" x="7442200" y="5381625"/>
          <p14:tracePt t="46422" x="7467600" y="5381625"/>
          <p14:tracePt t="46534" x="7480300" y="5368925"/>
          <p14:tracePt t="46630" x="7480300" y="5356225"/>
          <p14:tracePt t="46646" x="7480300" y="5343525"/>
          <p14:tracePt t="46710" x="7480300" y="5330825"/>
          <p14:tracePt t="46734" x="7480300" y="5318125"/>
          <p14:tracePt t="46758" x="7467600" y="5318125"/>
          <p14:tracePt t="46772" x="7454900" y="5305425"/>
          <p14:tracePt t="46798" x="7442200" y="5305425"/>
          <p14:tracePt t="46814" x="7418388" y="5305425"/>
          <p14:tracePt t="46822" x="7392988" y="5294313"/>
          <p14:tracePt t="46839" x="7367588" y="5294313"/>
          <p14:tracePt t="46855" x="7342188" y="5281613"/>
          <p14:tracePt t="46856" x="7318375" y="5281613"/>
          <p14:tracePt t="46872" x="7292975" y="5268913"/>
          <p14:tracePt t="46888" x="7280275" y="5268913"/>
          <p14:tracePt t="46889" x="7267575" y="5256213"/>
          <p14:tracePt t="46905" x="7242175" y="5256213"/>
          <p14:tracePt t="46922" x="7218363" y="5256213"/>
          <p14:tracePt t="46922" x="7192963" y="5243513"/>
          <p14:tracePt t="46938" x="7180263" y="5243513"/>
          <p14:tracePt t="46939" x="7167563" y="5243513"/>
          <p14:tracePt t="46955" x="7142163" y="5243513"/>
          <p14:tracePt t="46955" x="7118350" y="5243513"/>
          <p14:tracePt t="46972" x="7105650" y="5218113"/>
          <p14:tracePt t="46972" x="7092950" y="5218113"/>
          <p14:tracePt t="46974" x="7067550" y="5218113"/>
          <p14:tracePt t="47005" x="7054850" y="5218113"/>
          <p14:tracePt t="47006" x="7029450" y="5218113"/>
          <p14:tracePt t="47038" x="7016750" y="5218113"/>
          <p14:tracePt t="47055" x="6992938" y="5218113"/>
          <p14:tracePt t="47078" x="6980238" y="5218113"/>
          <p14:tracePt t="47094" x="6954838" y="5218113"/>
          <p14:tracePt t="47105" x="6942138" y="5218113"/>
          <p14:tracePt t="47122" x="6916738" y="5218113"/>
          <p14:tracePt t="47140" x="6892925" y="5205413"/>
          <p14:tracePt t="47159" x="6880225" y="5205413"/>
          <p14:tracePt t="47160" x="6854825" y="5205413"/>
          <p14:tracePt t="47175" x="6842125" y="5205413"/>
          <p14:tracePt t="47188" x="6829425" y="5205413"/>
          <p14:tracePt t="47190" x="6816725" y="5194300"/>
          <p14:tracePt t="47205" x="6792913" y="5194300"/>
          <p14:tracePt t="47222" x="6780213" y="5194300"/>
          <p14:tracePt t="47222" x="6767513" y="5194300"/>
          <p14:tracePt t="47238" x="6754813" y="5194300"/>
          <p14:tracePt t="47240" x="6729413" y="5194300"/>
          <p14:tracePt t="47255" x="6716713" y="5194300"/>
          <p14:tracePt t="47272" x="6692900" y="5194300"/>
          <p14:tracePt t="47272" x="6692900" y="5181600"/>
          <p14:tracePt t="47288" x="6680200" y="5181600"/>
          <p14:tracePt t="47305" x="6667500" y="5181600"/>
          <p14:tracePt t="47306" x="6654800" y="5181600"/>
          <p14:tracePt t="47322" x="6642100" y="5181600"/>
          <p14:tracePt t="47322" x="6629400" y="5181600"/>
          <p14:tracePt t="47338" x="6604000" y="5181600"/>
          <p14:tracePt t="47339" x="6592888" y="5181600"/>
          <p14:tracePt t="47355" x="6580188" y="5181600"/>
          <p14:tracePt t="47372" x="6567488" y="5168900"/>
          <p14:tracePt t="47390" x="6554788" y="5168900"/>
          <p14:tracePt t="47414" x="6542088" y="5168900"/>
          <p14:tracePt t="47438" x="6529388" y="5168900"/>
          <p14:tracePt t="47462" x="6516688" y="5168900"/>
          <p14:tracePt t="47510" x="6503988" y="5168900"/>
          <p14:tracePt t="47522" x="6492875" y="5168900"/>
          <p14:tracePt t="47538" x="6480175" y="5168900"/>
          <p14:tracePt t="47555" x="6467475" y="5168900"/>
          <p14:tracePt t="47571" x="6454775" y="5168900"/>
          <p14:tracePt t="47572" x="6442075" y="5168900"/>
          <p14:tracePt t="47590" x="6429375" y="5168900"/>
          <p14:tracePt t="47605" x="6416675" y="5168900"/>
          <p14:tracePt t="47606" x="6403975" y="5168900"/>
          <p14:tracePt t="47622" x="6391275" y="5168900"/>
          <p14:tracePt t="47638" x="6380163" y="5168900"/>
          <p14:tracePt t="47639" x="6367463" y="5168900"/>
          <p14:tracePt t="47655" x="6342063" y="5168900"/>
          <p14:tracePt t="47671" x="6329363" y="5168900"/>
          <p14:tracePt t="47672" x="6316663" y="5168900"/>
          <p14:tracePt t="47688" x="6303963" y="5168900"/>
          <p14:tracePt t="47705" x="6291263" y="5168900"/>
          <p14:tracePt t="47722" x="6280150" y="5168900"/>
          <p14:tracePt t="47722" x="6254750" y="5168900"/>
          <p14:tracePt t="47742" x="6242050" y="5168900"/>
          <p14:tracePt t="47755" x="6216650" y="5168900"/>
          <p14:tracePt t="47772" x="6216650" y="5156200"/>
          <p14:tracePt t="47772" x="6203950" y="5156200"/>
          <p14:tracePt t="47788" x="6180138" y="5156200"/>
          <p14:tracePt t="47805" x="6154738" y="5143500"/>
          <p14:tracePt t="47822" x="6142038" y="5143500"/>
          <p14:tracePt t="47838" x="6129338" y="5143500"/>
          <p14:tracePt t="47855" x="6116638" y="5143500"/>
          <p14:tracePt t="47872" x="6103938" y="5143500"/>
          <p14:tracePt t="47888" x="6091238" y="5143500"/>
          <p14:tracePt t="47905" x="6078538" y="5143500"/>
          <p14:tracePt t="47906" x="6067425" y="5143500"/>
          <p14:tracePt t="47926" x="6054725" y="5143500"/>
          <p14:tracePt t="47958" x="6042025" y="5143500"/>
          <p14:tracePt t="47972" x="6029325" y="5143500"/>
          <p14:tracePt t="47988" x="6016625" y="5143500"/>
          <p14:tracePt t="47990" x="6003925" y="5143500"/>
          <p14:tracePt t="48005" x="5991225" y="5143500"/>
          <p14:tracePt t="48006" x="5978525" y="5143500"/>
          <p14:tracePt t="48038" x="5967413" y="5143500"/>
          <p14:tracePt t="48055" x="5954713" y="5143500"/>
          <p14:tracePt t="48055" x="5929313" y="5130800"/>
          <p14:tracePt t="48102" x="5916613" y="5130800"/>
          <p14:tracePt t="48110" x="5903913" y="5130800"/>
          <p14:tracePt t="48126" x="5891213" y="5130800"/>
          <p14:tracePt t="48166" x="5878513" y="5130800"/>
          <p14:tracePt t="48190" x="5867400" y="5130800"/>
          <p14:tracePt t="48326" x="5854700" y="5130800"/>
          <p14:tracePt t="48598" x="5842000" y="5130800"/>
          <p14:tracePt t="48646" x="5829300" y="5130800"/>
          <p14:tracePt t="48686" x="5816600" y="5130800"/>
          <p14:tracePt t="48710" x="5803900" y="5130800"/>
          <p14:tracePt t="48734" x="5791200" y="5130800"/>
          <p14:tracePt t="48750" x="5767388" y="5130800"/>
          <p14:tracePt t="48758" x="5754688" y="5130800"/>
          <p14:tracePt t="48771" x="5741988" y="5130800"/>
          <p14:tracePt t="48788" x="5716588" y="5143500"/>
          <p14:tracePt t="48805" x="5703888" y="5143500"/>
          <p14:tracePt t="48821" x="5678488" y="5143500"/>
          <p14:tracePt t="48822" x="5665788" y="5143500"/>
          <p14:tracePt t="48839" x="5641975" y="5143500"/>
          <p14:tracePt t="48855" x="5629275" y="5143500"/>
          <p14:tracePt t="48856" x="5616575" y="5143500"/>
          <p14:tracePt t="48871" x="5603875" y="5143500"/>
          <p14:tracePt t="48872" x="5591175" y="5143500"/>
          <p14:tracePt t="48888" x="5578475" y="5143500"/>
          <p14:tracePt t="48889" x="5565775" y="5143500"/>
          <p14:tracePt t="48905" x="5554663" y="5143500"/>
          <p14:tracePt t="48905" x="5541963" y="5143500"/>
          <p14:tracePt t="48921" x="5529263" y="5143500"/>
          <p14:tracePt t="48938" x="5503863" y="5143500"/>
          <p14:tracePt t="48939" x="5478463" y="5143500"/>
          <p14:tracePt t="48955" x="5465763" y="5143500"/>
          <p14:tracePt t="48972" x="5441950" y="5143500"/>
          <p14:tracePt t="48972" x="5429250" y="5143500"/>
          <p14:tracePt t="48974" x="5416550" y="5143500"/>
          <p14:tracePt t="48988" x="5391150" y="5130800"/>
          <p14:tracePt t="48990" x="5378450" y="5130800"/>
          <p14:tracePt t="49006" x="5353050" y="5130800"/>
          <p14:tracePt t="49021" x="5316538" y="5118100"/>
          <p14:tracePt t="49022" x="5303838" y="5118100"/>
          <p14:tracePt t="49038" x="5291138" y="5118100"/>
          <p14:tracePt t="49039" x="5265738" y="5118100"/>
          <p14:tracePt t="49055" x="5253038" y="5118100"/>
          <p14:tracePt t="49055" x="5216525" y="5118100"/>
          <p14:tracePt t="49071" x="5191125" y="5118100"/>
          <p14:tracePt t="49088" x="5165725" y="5118100"/>
          <p14:tracePt t="49089" x="5141913" y="5118100"/>
          <p14:tracePt t="49105" x="5103813" y="5118100"/>
          <p14:tracePt t="49121" x="5091113" y="5118100"/>
          <p14:tracePt t="49122" x="5065713" y="5118100"/>
          <p14:tracePt t="49140" x="4991100" y="5105400"/>
          <p14:tracePt t="49159" x="4978400" y="5105400"/>
          <p14:tracePt t="49160" x="4916488" y="5092700"/>
          <p14:tracePt t="49174" x="4891088" y="5092700"/>
          <p14:tracePt t="49188" x="4865688" y="5092700"/>
          <p14:tracePt t="49205" x="4852988" y="5092700"/>
          <p14:tracePt t="49207" x="4840288" y="5092700"/>
          <p14:tracePt t="49221" x="4829175" y="5092700"/>
          <p14:tracePt t="49222" x="4816475" y="5092700"/>
          <p14:tracePt t="49239" x="4803775" y="5092700"/>
          <p14:tracePt t="49255" x="4791075" y="5081588"/>
          <p14:tracePt t="49294" x="4778375" y="5081588"/>
          <p14:tracePt t="49310" x="4765675" y="5068888"/>
          <p14:tracePt t="49321" x="4752975" y="5068888"/>
          <p14:tracePt t="49350" x="4740275" y="5068888"/>
          <p14:tracePt t="49366" x="4727575" y="5068888"/>
          <p14:tracePt t="49382" x="4716463" y="5068888"/>
          <p14:tracePt t="49390" x="4703763" y="5068888"/>
          <p14:tracePt t="49406" x="4678363" y="5068888"/>
          <p14:tracePt t="49421" x="4665663" y="5068888"/>
          <p14:tracePt t="49439" x="4640263" y="5068888"/>
          <p14:tracePt t="49455" x="4627563" y="5068888"/>
          <p14:tracePt t="49455" x="4616450" y="5068888"/>
          <p14:tracePt t="49471" x="4603750" y="5068888"/>
          <p14:tracePt t="49472" x="4591050" y="5068888"/>
          <p14:tracePt t="49488" x="4578350" y="5068888"/>
          <p14:tracePt t="49489" x="4565650" y="5068888"/>
          <p14:tracePt t="49505" x="4552950" y="5068888"/>
          <p14:tracePt t="49521" x="4540250" y="5068888"/>
          <p14:tracePt t="49522" x="4527550" y="5068888"/>
          <p14:tracePt t="49542" x="4516438" y="5068888"/>
          <p14:tracePt t="49555" x="4503738" y="5068888"/>
          <p14:tracePt t="49571" x="4491038" y="5068888"/>
          <p14:tracePt t="49590" x="4478338" y="5068888"/>
          <p14:tracePt t="49606" x="4465638" y="5068888"/>
          <p14:tracePt t="49621" x="4452938" y="5068888"/>
          <p14:tracePt t="49646" x="4440238" y="5068888"/>
          <p14:tracePt t="49662" x="4427538" y="5068888"/>
          <p14:tracePt t="49694" x="4416425" y="5068888"/>
          <p14:tracePt t="49734" x="4403725" y="5068888"/>
          <p14:tracePt t="49750" x="4391025" y="5068888"/>
          <p14:tracePt t="49766" x="4378325" y="5068888"/>
          <p14:tracePt t="49798" x="4365625" y="5068888"/>
          <p14:tracePt t="49806" x="4352925" y="5068888"/>
          <p14:tracePt t="49894" x="4352925" y="5081588"/>
          <p14:tracePt t="50038" x="4340225" y="5092700"/>
          <p14:tracePt t="50094" x="4314825" y="5118100"/>
          <p14:tracePt t="52614" x="4303713" y="5118100"/>
          <p14:tracePt t="52686" x="4291013" y="5118100"/>
          <p14:tracePt t="52958" x="4278313" y="5118100"/>
          <p14:tracePt t="53014" x="4265613" y="5118100"/>
          <p14:tracePt t="53134" x="4252913" y="5118100"/>
          <p14:tracePt t="53158" x="4240213" y="5118100"/>
          <p14:tracePt t="53171" x="4227513" y="5118100"/>
          <p14:tracePt t="53190" x="4214813" y="5118100"/>
          <p14:tracePt t="53204" x="4203700" y="5118100"/>
          <p14:tracePt t="53221" x="4178300" y="5118100"/>
          <p14:tracePt t="53238" x="4165600" y="5118100"/>
          <p14:tracePt t="53239" x="4152900" y="5118100"/>
          <p14:tracePt t="53254" x="4140200" y="5118100"/>
          <p14:tracePt t="53255" x="4127500" y="5118100"/>
          <p14:tracePt t="53271" x="4114800" y="5118100"/>
          <p14:tracePt t="53272" x="4090988" y="5118100"/>
          <p14:tracePt t="53288" x="4065588" y="5118100"/>
          <p14:tracePt t="53289" x="4040188" y="5118100"/>
          <p14:tracePt t="53304" x="3990975" y="5118100"/>
          <p14:tracePt t="53305" x="3940175" y="5118100"/>
          <p14:tracePt t="53321" x="3865563" y="5118100"/>
          <p14:tracePt t="53322" x="3790950" y="5118100"/>
          <p14:tracePt t="53338" x="3740150" y="5118100"/>
          <p14:tracePt t="53338" x="3665538" y="5118100"/>
          <p14:tracePt t="53354" x="3602038" y="5118100"/>
          <p14:tracePt t="53355" x="3514725" y="5118100"/>
          <p14:tracePt t="53371" x="3452813" y="5118100"/>
          <p14:tracePt t="53372" x="3402013" y="5118100"/>
          <p14:tracePt t="53388" x="3352800" y="5118100"/>
          <p14:tracePt t="53390" x="3265488" y="5130800"/>
          <p14:tracePt t="53404" x="3227388" y="5130800"/>
          <p14:tracePt t="53406" x="3176588" y="5130800"/>
          <p14:tracePt t="53421" x="3140075" y="5143500"/>
          <p14:tracePt t="53422" x="3101975" y="5143500"/>
          <p14:tracePt t="53438" x="3076575" y="5143500"/>
          <p14:tracePt t="53439" x="3052763" y="5143500"/>
          <p14:tracePt t="53454" x="3014663" y="5143500"/>
          <p14:tracePt t="53455" x="2976563" y="5143500"/>
          <p14:tracePt t="53471" x="2963863" y="5143500"/>
          <p14:tracePt t="53472" x="2914650" y="5143500"/>
          <p14:tracePt t="53488" x="2889250" y="5168900"/>
          <p14:tracePt t="53488" x="2852738" y="5168900"/>
          <p14:tracePt t="53504" x="2814638" y="5168900"/>
          <p14:tracePt t="53521" x="2776538" y="5168900"/>
          <p14:tracePt t="53522" x="2752725" y="5181600"/>
          <p14:tracePt t="53538" x="2727325" y="5181600"/>
          <p14:tracePt t="53538" x="2689225" y="5181600"/>
          <p14:tracePt t="53555" x="2663825" y="5194300"/>
          <p14:tracePt t="53556" x="2640013" y="5194300"/>
          <p14:tracePt t="53571" x="2627313" y="5194300"/>
          <p14:tracePt t="53572" x="2614613" y="5194300"/>
          <p14:tracePt t="53588" x="2589213" y="5194300"/>
          <p14:tracePt t="53588" x="2576513" y="5205413"/>
          <p14:tracePt t="53590" x="2563813" y="5205413"/>
          <p14:tracePt t="53604" x="2551113" y="5205413"/>
          <p14:tracePt t="53606" x="2540000" y="5205413"/>
          <p14:tracePt t="53621" x="2501900" y="5218113"/>
          <p14:tracePt t="53638" x="2463800" y="5218113"/>
          <p14:tracePt t="53639" x="2451100" y="5230813"/>
          <p14:tracePt t="53654" x="2439988" y="5230813"/>
          <p14:tracePt t="53655" x="2414588" y="5230813"/>
          <p14:tracePt t="53671" x="2389188" y="5243513"/>
          <p14:tracePt t="53672" x="2376488" y="5256213"/>
          <p14:tracePt t="53688" x="2363788" y="5256213"/>
          <p14:tracePt t="53704" x="2351088" y="5268913"/>
          <p14:tracePt t="53705" x="2338388" y="5268913"/>
          <p14:tracePt t="53721" x="2327275" y="5268913"/>
          <p14:tracePt t="53738" x="2301875" y="5268913"/>
          <p14:tracePt t="53738" x="2263775" y="5281613"/>
          <p14:tracePt t="53754" x="2263775" y="5294313"/>
          <p14:tracePt t="53755" x="2238375" y="5294313"/>
          <p14:tracePt t="53771" x="2176463" y="5305425"/>
          <p14:tracePt t="53772" x="2138363" y="5305425"/>
          <p14:tracePt t="53788" x="2051050" y="5305425"/>
          <p14:tracePt t="53788" x="1976438" y="5318125"/>
          <p14:tracePt t="53790" x="1914525" y="5330825"/>
          <p14:tracePt t="53804" x="1838325" y="5330825"/>
          <p14:tracePt t="53806" x="1738313" y="5330825"/>
          <p14:tracePt t="53821" x="1651000" y="5330825"/>
          <p14:tracePt t="53822" x="1589088" y="5343525"/>
          <p14:tracePt t="53838" x="1512888" y="5343525"/>
          <p14:tracePt t="53839" x="1450975" y="5343525"/>
          <p14:tracePt t="53854" x="1401763" y="5343525"/>
          <p14:tracePt t="53855" x="1350963" y="5343525"/>
          <p14:tracePt t="53871" x="1300163" y="5343525"/>
          <p14:tracePt t="53872" x="1238250" y="5343525"/>
          <p14:tracePt t="53888" x="1189038" y="5343525"/>
          <p14:tracePt t="53889" x="1150938" y="5343525"/>
          <p14:tracePt t="53904" x="1112838" y="5343525"/>
          <p14:tracePt t="53905" x="1063625" y="5343525"/>
          <p14:tracePt t="53921" x="1012825" y="5343525"/>
          <p14:tracePt t="53922" x="987425" y="5343525"/>
          <p14:tracePt t="53938" x="938213" y="5343525"/>
          <p14:tracePt t="53938" x="912813" y="5343525"/>
          <p14:tracePt t="53954" x="887413" y="5343525"/>
          <p14:tracePt t="53955" x="876300" y="5343525"/>
          <p14:tracePt t="53971" x="850900" y="5343525"/>
          <p14:tracePt t="53972" x="838200" y="5343525"/>
          <p14:tracePt t="53988" x="812800" y="5343525"/>
          <p14:tracePt t="54004" x="800100" y="5343525"/>
          <p14:tracePt t="54062" x="787400" y="5356225"/>
          <p14:tracePt t="54102" x="776288" y="5356225"/>
          <p14:tracePt t="54110" x="763588" y="5356225"/>
          <p14:tracePt t="54254" x="750888" y="5356225"/>
          <p14:tracePt t="54271" x="738188" y="5356225"/>
          <p14:tracePt t="54288" x="725488" y="5356225"/>
          <p14:tracePt t="54289" x="712788" y="5356225"/>
          <p14:tracePt t="54304" x="700088" y="5356225"/>
          <p14:tracePt t="54305" x="687388" y="5356225"/>
          <p14:tracePt t="54321" x="650875" y="5356225"/>
          <p14:tracePt t="54322" x="625475" y="5356225"/>
          <p14:tracePt t="54338" x="600075" y="5356225"/>
          <p14:tracePt t="54338" x="587375" y="5356225"/>
          <p14:tracePt t="54354" x="563563" y="5356225"/>
          <p14:tracePt t="54371" x="550863" y="5356225"/>
          <p14:tracePt t="54388" x="525463" y="5356225"/>
          <p14:tracePt t="54390" x="512763" y="5356225"/>
          <p14:tracePt t="54438" x="487363" y="5356225"/>
          <p14:tracePt t="54526" x="474663" y="5356225"/>
          <p14:tracePt t="54542" x="474663" y="5343525"/>
          <p14:tracePt t="54574" x="463550" y="5318125"/>
          <p14:tracePt t="54590" x="438150" y="5305425"/>
          <p14:tracePt t="54606" x="438150" y="5281613"/>
          <p14:tracePt t="54622" x="425450" y="5268913"/>
          <p14:tracePt t="54646" x="425450" y="5243513"/>
          <p14:tracePt t="54662" x="425450" y="5230813"/>
          <p14:tracePt t="54671" x="412750" y="5205413"/>
          <p14:tracePt t="54688" x="412750" y="5181600"/>
          <p14:tracePt t="54704" x="412750" y="5156200"/>
          <p14:tracePt t="54721" x="400050" y="5118100"/>
          <p14:tracePt t="54722" x="400050" y="5105400"/>
          <p14:tracePt t="54738" x="400050" y="5092700"/>
          <p14:tracePt t="54739" x="387350" y="5068888"/>
          <p14:tracePt t="54754" x="387350" y="5043488"/>
          <p14:tracePt t="54771" x="387350" y="5030788"/>
          <p14:tracePt t="54788" x="387350" y="5018088"/>
          <p14:tracePt t="54806" x="387350" y="5005388"/>
          <p14:tracePt t="54830" x="387350" y="4992688"/>
          <p14:tracePt t="54846" x="400050" y="4981575"/>
          <p14:tracePt t="54870" x="412750" y="4968875"/>
          <p14:tracePt t="54888" x="438150" y="4968875"/>
          <p14:tracePt t="54904" x="450850" y="4968875"/>
          <p14:tracePt t="54921" x="463550" y="4956175"/>
          <p14:tracePt t="54938" x="474663" y="4943475"/>
          <p14:tracePt t="54954" x="500063" y="4943475"/>
          <p14:tracePt t="54971" x="525463" y="4943475"/>
          <p14:tracePt t="54988" x="550863" y="4943475"/>
          <p14:tracePt t="54988" x="563563" y="4930775"/>
          <p14:tracePt t="55004" x="587375" y="4930775"/>
          <p14:tracePt t="55021" x="600075" y="4930775"/>
          <p14:tracePt t="55038" x="625475" y="4930775"/>
          <p14:tracePt t="55038" x="650875" y="4905375"/>
          <p14:tracePt t="55055" x="674688" y="4905375"/>
          <p14:tracePt t="55071" x="700088" y="4905375"/>
          <p14:tracePt t="55072" x="712788" y="4905375"/>
          <p14:tracePt t="55088" x="738188" y="4905375"/>
          <p14:tracePt t="55088" x="750888" y="4892675"/>
          <p14:tracePt t="55104" x="776288" y="4892675"/>
          <p14:tracePt t="55121" x="800100" y="4892675"/>
          <p14:tracePt t="55122" x="812800" y="4892675"/>
          <p14:tracePt t="55139" x="825500" y="4892675"/>
          <p14:tracePt t="55155" x="838200" y="4892675"/>
          <p14:tracePt t="55155" x="850900" y="4892675"/>
          <p14:tracePt t="55176" x="863600" y="4892675"/>
          <p14:tracePt t="55176" x="876300" y="4892675"/>
          <p14:tracePt t="55188" x="887413" y="4892675"/>
          <p14:tracePt t="55204" x="900113" y="4892675"/>
          <p14:tracePt t="55206" x="925513" y="4892675"/>
          <p14:tracePt t="55221" x="938213" y="4892675"/>
          <p14:tracePt t="55222" x="950913" y="4892675"/>
          <p14:tracePt t="55238" x="976313" y="4892675"/>
          <p14:tracePt t="55239" x="987425" y="4892675"/>
          <p14:tracePt t="55254" x="1000125" y="4892675"/>
          <p14:tracePt t="55271" x="1012825" y="4892675"/>
          <p14:tracePt t="55272" x="1025525" y="4892675"/>
          <p14:tracePt t="55288" x="1038225" y="4892675"/>
          <p14:tracePt t="55326" x="1050925" y="4892675"/>
          <p14:tracePt t="55338" x="1063625" y="4892675"/>
          <p14:tracePt t="55354" x="1076325" y="4892675"/>
          <p14:tracePt t="55371" x="1089025" y="4892675"/>
          <p14:tracePt t="55372" x="1100138" y="4892675"/>
          <p14:tracePt t="55388" x="1112838" y="4892675"/>
          <p14:tracePt t="55404" x="1125538" y="4905375"/>
          <p14:tracePt t="55406" x="1138238" y="4918075"/>
          <p14:tracePt t="55446" x="1150938" y="4930775"/>
          <p14:tracePt t="55454" x="1163638" y="4943475"/>
          <p14:tracePt t="55471" x="1163638" y="4956175"/>
          <p14:tracePt t="55488" x="1189038" y="4956175"/>
          <p14:tracePt t="55504" x="1200150" y="4968875"/>
          <p14:tracePt t="55521" x="1200150" y="4981575"/>
          <p14:tracePt t="55558" x="1212850" y="4992688"/>
          <p14:tracePt t="55574" x="1212850" y="5005388"/>
          <p14:tracePt t="55590" x="1212850" y="5018088"/>
          <p14:tracePt t="55606" x="1225550" y="5030788"/>
          <p14:tracePt t="55621" x="1225550" y="5043488"/>
          <p14:tracePt t="55646" x="1225550" y="5056188"/>
          <p14:tracePt t="55718" x="1225550" y="5068888"/>
          <p14:tracePt t="55734" x="1225550" y="5081588"/>
          <p14:tracePt t="55742" x="1225550" y="5092700"/>
          <p14:tracePt t="55790" x="1225550" y="5118100"/>
          <p14:tracePt t="55814" x="1225550" y="5130800"/>
          <p14:tracePt t="55830" x="1212850" y="5130800"/>
          <p14:tracePt t="55854" x="1212850" y="5143500"/>
          <p14:tracePt t="55871" x="1200150" y="5143500"/>
          <p14:tracePt t="55910" x="1189038" y="5143500"/>
          <p14:tracePt t="55926" x="1176338" y="5143500"/>
          <p14:tracePt t="55942" x="1163638" y="5143500"/>
          <p14:tracePt t="55966" x="1150938" y="5143500"/>
          <p14:tracePt t="55974" x="1138238" y="5143500"/>
          <p14:tracePt t="55998" x="1125538" y="5143500"/>
          <p14:tracePt t="56022" x="1100138" y="5143500"/>
          <p14:tracePt t="56038" x="1089025" y="5143500"/>
          <p14:tracePt t="56462" x="1112838" y="5143500"/>
          <p14:tracePt t="56526" x="1125538" y="5143500"/>
          <p14:tracePt t="57102" x="1125538" y="5156200"/>
          <p14:tracePt t="57121" x="1125538" y="5168900"/>
          <p14:tracePt t="57142" x="1125538" y="5181600"/>
          <p14:tracePt t="57398" x="1125538" y="5194300"/>
          <p14:tracePt t="57438" x="1112838" y="5205413"/>
          <p14:tracePt t="57470" x="1100138" y="5218113"/>
          <p14:tracePt t="57510" x="1089025" y="5230813"/>
          <p14:tracePt t="57526" x="1089025" y="5243513"/>
          <p14:tracePt t="57537" x="1089025" y="5256213"/>
          <p14:tracePt t="57554" x="1076325" y="5281613"/>
          <p14:tracePt t="57555" x="1063625" y="5294313"/>
          <p14:tracePt t="57571" x="1050925" y="5318125"/>
          <p14:tracePt t="57587" x="1038225" y="5318125"/>
          <p14:tracePt t="57750" x="1038225" y="5305425"/>
          <p14:tracePt t="57774" x="1038225" y="5294313"/>
          <p14:tracePt t="57854" x="1038225" y="5281613"/>
          <p14:tracePt t="57894" x="1038225" y="5268913"/>
          <p14:tracePt t="57934" x="1050925" y="5256213"/>
          <p14:tracePt t="57966" x="1063625" y="5256213"/>
          <p14:tracePt t="57998" x="1076325" y="5243513"/>
          <p14:tracePt t="58022" x="1089025" y="5243513"/>
          <p14:tracePt t="58038" x="1100138" y="5243513"/>
          <p14:tracePt t="58054" x="1112838" y="5230813"/>
          <p14:tracePt t="58071" x="1125538" y="5218113"/>
          <p14:tracePt t="58374" x="1125538" y="5205413"/>
          <p14:tracePt t="58387" x="1125538" y="5194300"/>
          <p14:tracePt t="58404" x="1125538" y="5181600"/>
          <p14:tracePt t="58406" x="1125538" y="5168900"/>
          <p14:tracePt t="58421" x="1125538" y="5156200"/>
          <p14:tracePt t="58422" x="1125538" y="5143500"/>
          <p14:tracePt t="58439" x="1138238" y="5143500"/>
          <p14:tracePt t="58455" x="1138238" y="5130800"/>
          <p14:tracePt t="58622" x="1138238" y="5143500"/>
          <p14:tracePt t="58638" x="1138238" y="5156200"/>
          <p14:tracePt t="58654" x="1138238" y="5168900"/>
          <p14:tracePt t="58671" x="1138238" y="5181600"/>
          <p14:tracePt t="58782" x="1138238" y="5194300"/>
          <p14:tracePt t="58790" x="1150938" y="5194300"/>
          <p14:tracePt t="58804" x="1150938" y="5181600"/>
          <p14:tracePt t="59430" x="1150938" y="5168900"/>
          <p14:tracePt t="59494" x="1125538" y="5168900"/>
          <p14:tracePt t="59518" x="1112838" y="5168900"/>
          <p14:tracePt t="59534" x="1100138" y="5168900"/>
          <p14:tracePt t="59550" x="1089025" y="5168900"/>
          <p14:tracePt t="59558" x="1076325" y="5168900"/>
          <p14:tracePt t="59574" x="1050925" y="5168900"/>
          <p14:tracePt t="59590" x="1038225" y="5168900"/>
          <p14:tracePt t="59622" x="1025525" y="5168900"/>
          <p14:tracePt t="59638" x="1012825" y="5168900"/>
          <p14:tracePt t="59662" x="1000125" y="5168900"/>
          <p14:tracePt t="59686" x="987425" y="5168900"/>
          <p14:tracePt t="59704" x="976313" y="5168900"/>
          <p14:tracePt t="59705" x="950913" y="5168900"/>
          <p14:tracePt t="59721" x="925513" y="5168900"/>
          <p14:tracePt t="59737" x="912813" y="5168900"/>
          <p14:tracePt t="59758" x="887413" y="5168900"/>
          <p14:tracePt t="60270" x="876300" y="5168900"/>
          <p14:tracePt t="60518" x="863600" y="5168900"/>
          <p14:tracePt t="60534" x="863600" y="5156200"/>
          <p14:tracePt t="60542" x="850900" y="5156200"/>
          <p14:tracePt t="60554" x="850900" y="5143500"/>
          <p14:tracePt t="60571" x="850900" y="5130800"/>
          <p14:tracePt t="60587" x="850900" y="5118100"/>
          <p14:tracePt t="60604" x="850900" y="5105400"/>
          <p14:tracePt t="60758" x="850900" y="5118100"/>
          <p14:tracePt t="60771" x="850900" y="5130800"/>
          <p14:tracePt t="60787" x="850900" y="5143500"/>
          <p14:tracePt t="60788" x="850900" y="5156200"/>
          <p14:tracePt t="60790" x="850900" y="5168900"/>
          <p14:tracePt t="60902" x="850900" y="5181600"/>
          <p14:tracePt t="60990" x="863600" y="5181600"/>
          <p14:tracePt t="61004" x="876300" y="5181600"/>
          <p14:tracePt t="64182" x="876300" y="5168900"/>
          <p14:tracePt t="64190" x="876300" y="5181600"/>
          <p14:tracePt t="65446" x="850900" y="5181600"/>
          <p14:tracePt t="65462" x="838200" y="5181600"/>
          <p14:tracePt t="65478" x="812800" y="5181600"/>
          <p14:tracePt t="65494" x="800100" y="5181600"/>
          <p14:tracePt t="65574" x="776288" y="5181600"/>
          <p14:tracePt t="65606" x="763588" y="5181600"/>
          <p14:tracePt t="65620" x="763588" y="5194300"/>
          <p14:tracePt t="65670" x="738188" y="5194300"/>
          <p14:tracePt t="65750" x="725488" y="5194300"/>
          <p14:tracePt t="65782" x="700088" y="5194300"/>
          <p14:tracePt t="65814" x="687388" y="5194300"/>
          <p14:tracePt t="65830" x="674688" y="5194300"/>
          <p14:tracePt t="65838" x="663575" y="5194300"/>
          <p14:tracePt t="65870" x="650875" y="5194300"/>
          <p14:tracePt t="65887" x="638175" y="5194300"/>
          <p14:tracePt t="71030" x="638175" y="5218113"/>
          <p14:tracePt t="71606" x="638175" y="5230813"/>
          <p14:tracePt t="71646" x="650875" y="5230813"/>
          <p14:tracePt t="71686" x="663575" y="5230813"/>
          <p14:tracePt t="71710" x="674688" y="5230813"/>
          <p14:tracePt t="71950" x="687388" y="5230813"/>
          <p14:tracePt t="71958" x="725488" y="5256213"/>
          <p14:tracePt t="71974" x="763588" y="5256213"/>
          <p14:tracePt t="71986" x="787400" y="5256213"/>
          <p14:tracePt t="72003" x="812800" y="5256213"/>
          <p14:tracePt t="72004" x="850900" y="5256213"/>
          <p14:tracePt t="72020" x="876300" y="5256213"/>
          <p14:tracePt t="72020" x="912813" y="5256213"/>
          <p14:tracePt t="72022" x="950913" y="5256213"/>
          <p14:tracePt t="72037" x="963613" y="5256213"/>
          <p14:tracePt t="72038" x="1000125" y="5256213"/>
          <p14:tracePt t="72053" x="1025525" y="5268913"/>
          <p14:tracePt t="72055" x="1063625" y="5268913"/>
          <p14:tracePt t="72070" x="1100138" y="5268913"/>
          <p14:tracePt t="72070" x="1138238" y="5268913"/>
          <p14:tracePt t="72087" x="1163638" y="5268913"/>
          <p14:tracePt t="72087" x="1189038" y="5268913"/>
          <p14:tracePt t="72103" x="1200150" y="5281613"/>
          <p14:tracePt t="72104" x="1212850" y="5281613"/>
          <p14:tracePt t="72120" x="1225550" y="5281613"/>
          <p14:tracePt t="72138" x="1238250" y="5281613"/>
          <p14:tracePt t="72167" x="1263650" y="5281613"/>
          <p14:tracePt t="72798" x="1276350" y="5281613"/>
          <p14:tracePt t="72998" x="1276350" y="5268913"/>
          <p14:tracePt t="73070" x="1263650" y="5268913"/>
          <p14:tracePt t="73102" x="1238250" y="5268913"/>
          <p14:tracePt t="73150" x="1225550" y="5268913"/>
          <p14:tracePt t="73166" x="1225550" y="5256213"/>
          <p14:tracePt t="73182" x="1212850" y="5256213"/>
          <p14:tracePt t="73190" x="1200150" y="5256213"/>
          <p14:tracePt t="73214" x="1189038" y="5256213"/>
          <p14:tracePt t="73270" x="1189038" y="5243513"/>
          <p14:tracePt t="73286" x="1176338" y="5230813"/>
          <p14:tracePt t="73486" x="1163638" y="5230813"/>
          <p14:tracePt t="73503" x="1163638" y="5218113"/>
          <p14:tracePt t="73526" x="1150938" y="5218113"/>
          <p14:tracePt t="73558" x="1138238" y="5194300"/>
          <p14:tracePt t="73574" x="1125538" y="5194300"/>
          <p14:tracePt t="73598" x="1112838" y="5181600"/>
          <p14:tracePt t="73646" x="1112838" y="5168900"/>
          <p14:tracePt t="73702" x="1112838" y="5156200"/>
          <p14:tracePt t="73742" x="1112838" y="5143500"/>
          <p14:tracePt t="73766" x="1112838" y="5130800"/>
          <p14:tracePt t="73782" x="1112838" y="5118100"/>
          <p14:tracePt t="73854" x="1100138" y="5118100"/>
          <p14:tracePt t="77998" x="1089025" y="5105400"/>
          <p14:tracePt t="78014" x="1076325" y="5105400"/>
          <p14:tracePt t="78030" x="1063625" y="5105400"/>
          <p14:tracePt t="78054" x="1050925" y="5118100"/>
          <p14:tracePt t="78070" x="1038225" y="5118100"/>
          <p14:tracePt t="78086" x="1012825" y="5130800"/>
          <p14:tracePt t="78103" x="1000125" y="5130800"/>
          <p14:tracePt t="78126" x="976313" y="5130800"/>
          <p14:tracePt t="78158" x="963613" y="5130800"/>
          <p14:tracePt t="78222" x="950913" y="5143500"/>
          <p14:tracePt t="78254" x="938213" y="5143500"/>
          <p14:tracePt t="78270" x="925513" y="5143500"/>
          <p14:tracePt t="78310" x="912813" y="5143500"/>
          <p14:tracePt t="78334" x="900113" y="5143500"/>
          <p14:tracePt t="78390" x="887413" y="5143500"/>
          <p14:tracePt t="78454" x="876300" y="5156200"/>
          <p14:tracePt t="82942" x="900113" y="5156200"/>
          <p14:tracePt t="82952" x="1112838" y="5156200"/>
          <p14:tracePt t="82969" x="1363663" y="5156200"/>
          <p14:tracePt t="82970" x="1776413" y="5156200"/>
          <p14:tracePt t="82986" x="2189163" y="5156200"/>
          <p14:tracePt t="82986" x="2776538" y="5156200"/>
          <p14:tracePt t="83003" x="3265488" y="5156200"/>
          <p14:tracePt t="83003" x="3827463" y="5156200"/>
          <p14:tracePt t="83019" x="4378325" y="5156200"/>
          <p14:tracePt t="83020" x="4865688" y="5156200"/>
          <p14:tracePt t="83036" x="5291138" y="5156200"/>
          <p14:tracePt t="83036" x="5678488" y="5194300"/>
          <p14:tracePt t="83038" x="6116638" y="5268913"/>
          <p14:tracePt t="83052" x="6592888" y="5356225"/>
          <p14:tracePt t="83054" x="6916738" y="5368925"/>
          <p14:tracePt t="83069" x="7280275" y="5418138"/>
          <p14:tracePt t="83070" x="7618413" y="5468938"/>
          <p14:tracePt t="83086" x="7918450" y="5507038"/>
          <p14:tracePt t="83087" x="8180388" y="5543550"/>
          <p14:tracePt t="83102" x="8367713" y="5556250"/>
          <p14:tracePt t="83104" x="8480425" y="5581650"/>
          <p14:tracePt t="83119" x="8605838" y="5594350"/>
          <p14:tracePt t="83120" x="8643938" y="5607050"/>
          <p14:tracePt t="83138" x="8705850" y="5619750"/>
          <p14:tracePt t="83156" x="8731250" y="5619750"/>
          <p14:tracePt t="83158" x="8743950" y="5619750"/>
          <p14:tracePt t="83186" x="8769350" y="5619750"/>
          <p14:tracePt t="83202" x="8780463" y="5619750"/>
          <p14:tracePt t="83203" x="8805863" y="5619750"/>
          <p14:tracePt t="83219" x="8843963" y="5594350"/>
          <p14:tracePt t="83220" x="8869363" y="5581650"/>
          <p14:tracePt t="83222" x="8905875" y="5568950"/>
          <p14:tracePt t="83236" x="8956675" y="5556250"/>
          <p14:tracePt t="83238" x="9043988" y="5543550"/>
          <p14:tracePt t="83252" x="9118600" y="550703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81200" y="457200"/>
            <a:ext cx="8229600" cy="6019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A0F995CE-A632-4C8D-8014-5163E72F2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2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93"/>
    </mc:Choice>
    <mc:Fallback xmlns="">
      <p:transition spd="slow" advTm="75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4" x="9082088" y="3879850"/>
          <p14:tracePt t="952" x="9018588" y="3892550"/>
          <p14:tracePt t="953" x="8931275" y="3905250"/>
          <p14:tracePt t="968" x="8893175" y="3905250"/>
          <p14:tracePt t="969" x="8856663" y="3905250"/>
          <p14:tracePt t="985" x="8805863" y="3905250"/>
          <p14:tracePt t="986" x="8769350" y="3916363"/>
          <p14:tracePt t="1001" x="8705850" y="3916363"/>
          <p14:tracePt t="1002" x="8669338" y="3916363"/>
          <p14:tracePt t="1018" x="8618538" y="3916363"/>
          <p14:tracePt t="1019" x="8556625" y="3916363"/>
          <p14:tracePt t="1035" x="8505825" y="3916363"/>
          <p14:tracePt t="1035" x="8431213" y="3916363"/>
          <p14:tracePt t="1051" x="8343900" y="3916363"/>
          <p14:tracePt t="1052" x="8280400" y="3916363"/>
          <p14:tracePt t="1068" x="8205788" y="3916363"/>
          <p14:tracePt t="1069" x="8131175" y="3916363"/>
          <p14:tracePt t="1081" x="8067675" y="3916363"/>
          <p14:tracePt t="1082" x="7993063" y="3916363"/>
          <p14:tracePt t="1098" x="7931150" y="3916363"/>
          <p14:tracePt t="1099" x="7854950" y="3916363"/>
          <p14:tracePt t="1116" x="7731125" y="3916363"/>
          <p14:tracePt t="1132" x="7631113" y="3916363"/>
          <p14:tracePt t="1132" x="7567613" y="3916363"/>
          <p14:tracePt t="1152" x="7493000" y="3916363"/>
          <p14:tracePt t="1153" x="7342188" y="3916363"/>
          <p14:tracePt t="1165" x="7280275" y="3916363"/>
          <p14:tracePt t="1181" x="7218363" y="3916363"/>
          <p14:tracePt t="1182" x="7142163" y="3916363"/>
          <p14:tracePt t="1198" x="7080250" y="3916363"/>
          <p14:tracePt t="1199" x="7005638" y="3916363"/>
          <p14:tracePt t="1215" x="6916738" y="3916363"/>
          <p14:tracePt t="1215" x="6854825" y="3916363"/>
          <p14:tracePt t="1217" x="6767513" y="3916363"/>
          <p14:tracePt t="1231" x="6692900" y="3916363"/>
          <p14:tracePt t="1233" x="6604000" y="3916363"/>
          <p14:tracePt t="1248" x="6567488" y="3916363"/>
          <p14:tracePt t="1249" x="6503988" y="3916363"/>
          <p14:tracePt t="1265" x="6454775" y="3916363"/>
          <p14:tracePt t="1266" x="6367463" y="3916363"/>
          <p14:tracePt t="1281" x="6354763" y="3916363"/>
          <p14:tracePt t="1282" x="6303963" y="3916363"/>
          <p14:tracePt t="1298" x="6229350" y="3916363"/>
          <p14:tracePt t="1299" x="6167438" y="3916363"/>
          <p14:tracePt t="1315" x="6116638" y="3916363"/>
          <p14:tracePt t="1315" x="6067425" y="3916363"/>
          <p14:tracePt t="1331" x="6029325" y="3916363"/>
          <p14:tracePt t="1348" x="5978525" y="3916363"/>
          <p14:tracePt t="1349" x="5903913" y="3916363"/>
          <p14:tracePt t="1365" x="5891213" y="3916363"/>
          <p14:tracePt t="1365" x="5854700" y="3916363"/>
          <p14:tracePt t="1381" x="5816600" y="3916363"/>
          <p14:tracePt t="1382" x="5791200" y="3916363"/>
          <p14:tracePt t="1398" x="5754688" y="3916363"/>
          <p14:tracePt t="1399" x="5741988" y="3916363"/>
          <p14:tracePt t="1415" x="5729288" y="3916363"/>
          <p14:tracePt t="1415" x="5703888" y="3916363"/>
          <p14:tracePt t="1433" x="5678488" y="3916363"/>
          <p14:tracePt t="1529" x="5665788" y="3916363"/>
          <p14:tracePt t="1761" x="5678488" y="3941763"/>
          <p14:tracePt t="1769" x="5691188" y="3941763"/>
          <p14:tracePt t="1785" x="5703888" y="3954463"/>
          <p14:tracePt t="1798" x="5716588" y="3967163"/>
          <p14:tracePt t="1816" x="5729288" y="3979863"/>
          <p14:tracePt t="1816" x="5741988" y="3979863"/>
          <p14:tracePt t="1841" x="5741988" y="3992563"/>
          <p14:tracePt t="1881" x="5754688" y="3992563"/>
          <p14:tracePt t="1898" x="5767388" y="4005263"/>
          <p14:tracePt t="1915" x="5778500" y="4017963"/>
          <p14:tracePt t="1915" x="5791200" y="4017963"/>
          <p14:tracePt t="1937" x="5803900" y="4029075"/>
          <p14:tracePt t="1953" x="5816600" y="4029075"/>
          <p14:tracePt t="1965" x="5816600" y="4041775"/>
          <p14:tracePt t="1981" x="5829300" y="4054475"/>
          <p14:tracePt t="1998" x="5842000" y="4054475"/>
          <p14:tracePt t="2015" x="5854700" y="4067175"/>
          <p14:tracePt t="2033" x="5867400" y="4079875"/>
          <p14:tracePt t="2057" x="5878513" y="4079875"/>
          <p14:tracePt t="3057" x="5891213" y="4092575"/>
          <p14:tracePt t="3193" x="5878513" y="4092575"/>
          <p14:tracePt t="3209" x="5867400" y="4105275"/>
          <p14:tracePt t="3241" x="5854700" y="4105275"/>
          <p14:tracePt t="3273" x="5842000" y="4105275"/>
          <p14:tracePt t="3281" x="5816600" y="4117975"/>
          <p14:tracePt t="3321" x="5803900" y="4129088"/>
          <p14:tracePt t="3337" x="5791200" y="4129088"/>
          <p14:tracePt t="3353" x="5778500" y="4129088"/>
          <p14:tracePt t="3377" x="5778500" y="4141788"/>
          <p14:tracePt t="3393" x="5754688" y="4141788"/>
          <p14:tracePt t="3401" x="5741988" y="4154488"/>
          <p14:tracePt t="3415" x="5729288" y="4154488"/>
          <p14:tracePt t="3433" x="5716588" y="4154488"/>
          <p14:tracePt t="3449" x="5703888" y="4154488"/>
          <p14:tracePt t="3465" x="5691188" y="4167188"/>
          <p14:tracePt t="3489" x="5678488" y="4167188"/>
          <p14:tracePt t="3505" x="5665788" y="4167188"/>
          <p14:tracePt t="3529" x="5641975" y="4167188"/>
          <p14:tracePt t="3561" x="5629275" y="4167188"/>
          <p14:tracePt t="7969" x="5616575" y="4167188"/>
          <p14:tracePt t="8017" x="5665788" y="4129088"/>
          <p14:tracePt t="8031" x="5767388" y="4092575"/>
          <p14:tracePt t="8048" x="5878513" y="4029075"/>
          <p14:tracePt t="8048" x="5967413" y="3992563"/>
          <p14:tracePt t="8049" x="6054725" y="3929063"/>
          <p14:tracePt t="8064" x="6078538" y="3879850"/>
          <p14:tracePt t="8065" x="6103938" y="3841750"/>
          <p14:tracePt t="8081" x="6142038" y="3767138"/>
          <p14:tracePt t="8082" x="6142038" y="3729038"/>
          <p14:tracePt t="8098" x="6167438" y="3641725"/>
          <p14:tracePt t="8098" x="6191250" y="3579813"/>
          <p14:tracePt t="8116" x="6242050" y="3429000"/>
          <p14:tracePt t="8131" x="6291263" y="3316288"/>
          <p14:tracePt t="8132" x="6329363" y="3241675"/>
          <p14:tracePt t="8152" x="6354763" y="3178175"/>
          <p14:tracePt t="8153" x="6403975" y="3016250"/>
          <p14:tracePt t="8164" x="6416675" y="2928938"/>
          <p14:tracePt t="8181" x="6429375" y="2852738"/>
          <p14:tracePt t="8181" x="6454775" y="2803525"/>
          <p14:tracePt t="8198" x="6480175" y="2728913"/>
          <p14:tracePt t="8198" x="6480175" y="2652713"/>
          <p14:tracePt t="8214" x="6480175" y="2616200"/>
          <p14:tracePt t="8215" x="6480175" y="2578100"/>
          <p14:tracePt t="8231" x="6480175" y="2527300"/>
          <p14:tracePt t="8231" x="6480175" y="2478088"/>
          <p14:tracePt t="8248" x="6480175" y="2439988"/>
          <p14:tracePt t="8248" x="6503988" y="2365375"/>
          <p14:tracePt t="8249" x="6503988" y="2327275"/>
          <p14:tracePt t="8264" x="6503988" y="2278063"/>
          <p14:tracePt t="8265" x="6503988" y="2214563"/>
          <p14:tracePt t="8281" x="6503988" y="2152650"/>
          <p14:tracePt t="8281" x="6503988" y="2078038"/>
          <p14:tracePt t="8298" x="6516688" y="2001838"/>
          <p14:tracePt t="8298" x="6516688" y="1952625"/>
          <p14:tracePt t="8314" x="6516688" y="1901825"/>
          <p14:tracePt t="8315" x="6516688" y="1876425"/>
          <p14:tracePt t="8331" x="6516688" y="1839913"/>
          <p14:tracePt t="8331" x="6516688" y="1814513"/>
          <p14:tracePt t="8348" x="6516688" y="1801813"/>
          <p14:tracePt t="8364" x="6516688" y="1789113"/>
          <p14:tracePt t="8365" x="6516688" y="1776413"/>
          <p14:tracePt t="8381" x="6516688" y="1765300"/>
          <p14:tracePt t="8481" x="6503988" y="1765300"/>
          <p14:tracePt t="8521" x="6503988" y="1776413"/>
          <p14:tracePt t="8531" x="6492875" y="1789113"/>
          <p14:tracePt t="8548" x="6492875" y="1801813"/>
          <p14:tracePt t="8564" x="6480175" y="1801813"/>
          <p14:tracePt t="8565" x="6467475" y="1827213"/>
          <p14:tracePt t="8581" x="6467475" y="1839913"/>
          <p14:tracePt t="8581" x="6442075" y="1852613"/>
          <p14:tracePt t="8598" x="6442075" y="1865313"/>
          <p14:tracePt t="8598" x="6442075" y="1876425"/>
          <p14:tracePt t="8614" x="6429375" y="1889125"/>
          <p14:tracePt t="8615" x="6416675" y="1914525"/>
          <p14:tracePt t="8631" x="6416675" y="1927225"/>
          <p14:tracePt t="8648" x="6416675" y="1939925"/>
          <p14:tracePt t="8649" x="6391275" y="1965325"/>
          <p14:tracePt t="8689" x="6391275" y="1978025"/>
          <p14:tracePt t="8713" x="6391275" y="1989138"/>
          <p14:tracePt t="8731" x="6380163" y="1989138"/>
          <p14:tracePt t="8913" x="6367463" y="2001838"/>
          <p14:tracePt t="8945" x="6354763" y="2001838"/>
          <p14:tracePt t="8961" x="6316663" y="2001838"/>
          <p14:tracePt t="8977" x="6280150" y="2001838"/>
          <p14:tracePt t="8985" x="6267450" y="2001838"/>
          <p14:tracePt t="8998" x="6242050" y="2001838"/>
          <p14:tracePt t="9014" x="6203950" y="2001838"/>
          <p14:tracePt t="9015" x="6191250" y="2001838"/>
          <p14:tracePt t="9031" x="6154738" y="2001838"/>
          <p14:tracePt t="9033" x="6142038" y="2001838"/>
          <p14:tracePt t="9049" x="6129338" y="2001838"/>
          <p14:tracePt t="9064" x="6116638" y="2001838"/>
          <p14:tracePt t="9081" x="6103938" y="2001838"/>
          <p14:tracePt t="9097" x="6078538" y="2001838"/>
          <p14:tracePt t="9121" x="6054725" y="2001838"/>
          <p14:tracePt t="9145" x="6042025" y="2001838"/>
          <p14:tracePt t="9969" x="6029325" y="2001838"/>
          <p14:tracePt t="9993" x="6003925" y="2001838"/>
          <p14:tracePt t="10009" x="5991225" y="2001838"/>
          <p14:tracePt t="10057" x="5967413" y="2001838"/>
          <p14:tracePt t="10089" x="5967413" y="2014538"/>
          <p14:tracePt t="10193" x="5954713" y="2014538"/>
          <p14:tracePt t="10345" x="5954713" y="2027238"/>
          <p14:tracePt t="10417" x="5954713" y="2039938"/>
          <p14:tracePt t="10441" x="5954713" y="2052638"/>
          <p14:tracePt t="10465" x="5954713" y="2065338"/>
          <p14:tracePt t="10513" x="5954713" y="2078038"/>
          <p14:tracePt t="10531" x="5954713" y="2089150"/>
          <p14:tracePt t="10547" x="5954713" y="2101850"/>
          <p14:tracePt t="10569" x="5954713" y="2114550"/>
          <p14:tracePt t="10593" x="5954713" y="2127250"/>
          <p14:tracePt t="10601" x="5954713" y="2139950"/>
          <p14:tracePt t="10625" x="5942013" y="2152650"/>
          <p14:tracePt t="10641" x="5942013" y="2165350"/>
          <p14:tracePt t="10665" x="5942013" y="2178050"/>
          <p14:tracePt t="10705" x="5942013" y="2190750"/>
          <p14:tracePt t="10825" x="5942013" y="2214563"/>
          <p14:tracePt t="11081" x="5929313" y="2227263"/>
          <p14:tracePt t="11098" x="5916613" y="2239963"/>
          <p14:tracePt t="11116" x="5903913" y="2239963"/>
          <p14:tracePt t="11131" x="5891213" y="2239963"/>
          <p14:tracePt t="11132" x="5854700" y="2278063"/>
          <p14:tracePt t="11152" x="5829300" y="2278063"/>
          <p14:tracePt t="11153" x="5791200" y="2278063"/>
          <p14:tracePt t="11164" x="5778500" y="2278063"/>
          <p14:tracePt t="11181" x="5741988" y="2290763"/>
          <p14:tracePt t="11181" x="5678488" y="2314575"/>
          <p14:tracePt t="11197" x="5603875" y="2327275"/>
          <p14:tracePt t="11198" x="5554663" y="2339975"/>
          <p14:tracePt t="11214" x="5465763" y="2352675"/>
          <p14:tracePt t="11215" x="5378450" y="2352675"/>
          <p14:tracePt t="11231" x="5316538" y="2378075"/>
          <p14:tracePt t="11231" x="5265738" y="2378075"/>
          <p14:tracePt t="11233" x="5241925" y="2378075"/>
          <p14:tracePt t="11247" x="5216525" y="2378075"/>
          <p14:tracePt t="11264" x="5178425" y="2378075"/>
          <p14:tracePt t="11265" x="5153025" y="2378075"/>
          <p14:tracePt t="11281" x="5141913" y="2378075"/>
          <p14:tracePt t="11297" x="5129213" y="2378075"/>
          <p14:tracePt t="11369" x="5116513" y="2378075"/>
          <p14:tracePt t="11401" x="5103813" y="2378075"/>
          <p14:tracePt t="11441" x="5091113" y="2378075"/>
          <p14:tracePt t="11449" x="5078413" y="2378075"/>
          <p14:tracePt t="11465" x="5065713" y="2378075"/>
          <p14:tracePt t="11481" x="5053013" y="2378075"/>
          <p14:tracePt t="11497" x="5029200" y="2378075"/>
          <p14:tracePt t="11521" x="5016500" y="2378075"/>
          <p14:tracePt t="11537" x="5003800" y="2378075"/>
          <p14:tracePt t="11547" x="4978400" y="2365375"/>
          <p14:tracePt t="11564" x="4953000" y="2339975"/>
          <p14:tracePt t="11581" x="4940300" y="2339975"/>
          <p14:tracePt t="11597" x="4929188" y="2327275"/>
          <p14:tracePt t="11614" x="4916488" y="2327275"/>
          <p14:tracePt t="11615" x="4903788" y="2327275"/>
          <p14:tracePt t="11631" x="4891088" y="2303463"/>
          <p14:tracePt t="11647" x="4878388" y="2303463"/>
          <p14:tracePt t="11673" x="4865688" y="2303463"/>
          <p14:tracePt t="11681" x="4865688" y="2290763"/>
          <p14:tracePt t="11705" x="4852988" y="2290763"/>
          <p14:tracePt t="11721" x="4840288" y="2278063"/>
          <p14:tracePt t="11737" x="4840288" y="2265363"/>
          <p14:tracePt t="11747" x="4816475" y="2265363"/>
          <p14:tracePt t="11764" x="4816475" y="2252663"/>
          <p14:tracePt t="11781" x="4791075" y="2252663"/>
          <p14:tracePt t="11801" x="4765675" y="2227263"/>
          <p14:tracePt t="11833" x="4727575" y="2214563"/>
          <p14:tracePt t="17033" x="4703763" y="2214563"/>
          <p14:tracePt t="17049" x="4678363" y="2214563"/>
          <p14:tracePt t="17065" x="4652963" y="2214563"/>
          <p14:tracePt t="17080" x="4640263" y="2214563"/>
          <p14:tracePt t="17097" x="4640263" y="2227263"/>
          <p14:tracePt t="17115" x="4627563" y="2227263"/>
          <p14:tracePt t="17131" x="4616450" y="2227263"/>
          <p14:tracePt t="17185" x="4603750" y="2227263"/>
          <p14:tracePt t="17233" x="4591050" y="2227263"/>
          <p14:tracePt t="17257" x="4578350" y="2227263"/>
          <p14:tracePt t="17273" x="4565650" y="2227263"/>
          <p14:tracePt t="17281" x="4552950" y="2227263"/>
          <p14:tracePt t="17297" x="4540250" y="2227263"/>
          <p14:tracePt t="17314" x="4516438" y="2227263"/>
          <p14:tracePt t="17314" x="4503738" y="2227263"/>
          <p14:tracePt t="17330" x="4465638" y="2227263"/>
          <p14:tracePt t="17331" x="4452938" y="2227263"/>
          <p14:tracePt t="17347" x="4427538" y="2227263"/>
          <p14:tracePt t="17348" x="4416425" y="2227263"/>
          <p14:tracePt t="17364" x="4403725" y="2227263"/>
          <p14:tracePt t="17364" x="4378325" y="2227263"/>
          <p14:tracePt t="17380" x="4365625" y="2227263"/>
          <p14:tracePt t="17397" x="4340225" y="2227263"/>
          <p14:tracePt t="17414" x="4327525" y="2227263"/>
          <p14:tracePt t="17449" x="4303713" y="2227263"/>
          <p14:tracePt t="17913" x="4291013" y="2227263"/>
          <p14:tracePt t="17930" x="4265613" y="2227263"/>
          <p14:tracePt t="17947" x="4252913" y="2227263"/>
          <p14:tracePt t="17947" x="4214813" y="2227263"/>
          <p14:tracePt t="17964" x="4178300" y="2227263"/>
          <p14:tracePt t="17964" x="4114800" y="2227263"/>
          <p14:tracePt t="17980" x="4040188" y="2227263"/>
          <p14:tracePt t="17981" x="3978275" y="2227263"/>
          <p14:tracePt t="17997" x="3902075" y="2227263"/>
          <p14:tracePt t="17998" x="3827463" y="2227263"/>
          <p14:tracePt t="18014" x="3765550" y="2227263"/>
          <p14:tracePt t="18014" x="3689350" y="2227263"/>
          <p14:tracePt t="18030" x="3627438" y="2227263"/>
          <p14:tracePt t="18031" x="3552825" y="2227263"/>
          <p14:tracePt t="18033" x="3489325" y="2227263"/>
          <p14:tracePt t="18047" x="3427413" y="2214563"/>
          <p14:tracePt t="18049" x="3402013" y="2214563"/>
          <p14:tracePt t="18064" x="3365500" y="2201863"/>
          <p14:tracePt t="18065" x="3327400" y="2201863"/>
          <p14:tracePt t="18080" x="3314700" y="2201863"/>
          <p14:tracePt t="18081" x="3276600" y="2201863"/>
          <p14:tracePt t="18097" x="3265488" y="2201863"/>
          <p14:tracePt t="18130" x="3252788" y="2201863"/>
          <p14:tracePt t="18241" x="3240088" y="2201863"/>
          <p14:tracePt t="33152" x="3240088" y="2227263"/>
          <p14:tracePt t="33162" x="3240088" y="2252663"/>
          <p14:tracePt t="33179" x="3240088" y="2265363"/>
          <p14:tracePt t="33180" x="3240088" y="2290763"/>
          <p14:tracePt t="33196" x="3240088" y="2314575"/>
          <p14:tracePt t="33196" x="3240088" y="2352675"/>
          <p14:tracePt t="33213" x="3240088" y="2378075"/>
          <p14:tracePt t="33229" x="3240088" y="2390775"/>
          <p14:tracePt t="33230" x="3265488" y="2414588"/>
          <p14:tracePt t="33246" x="3276600" y="2427288"/>
          <p14:tracePt t="33246" x="3289300" y="2439988"/>
          <p14:tracePt t="33262" x="3340100" y="2465388"/>
          <p14:tracePt t="33264" x="3352800" y="2478088"/>
          <p14:tracePt t="33279" x="3376613" y="2478088"/>
          <p14:tracePt t="33281" x="3414713" y="2490788"/>
          <p14:tracePt t="33296" x="3440113" y="2527300"/>
          <p14:tracePt t="33296" x="3478213" y="2540000"/>
          <p14:tracePt t="33312" x="3502025" y="2565400"/>
          <p14:tracePt t="33313" x="3514725" y="2578100"/>
          <p14:tracePt t="33329" x="3578225" y="2616200"/>
          <p14:tracePt t="33330" x="3602038" y="2627313"/>
          <p14:tracePt t="33346" x="3640138" y="2665413"/>
          <p14:tracePt t="33347" x="3689350" y="2678113"/>
          <p14:tracePt t="33362" x="3727450" y="2690813"/>
          <p14:tracePt t="33363" x="3790950" y="2716213"/>
          <p14:tracePt t="33379" x="3827463" y="2740025"/>
          <p14:tracePt t="33380" x="3902075" y="2790825"/>
          <p14:tracePt t="33396" x="3978275" y="2816225"/>
          <p14:tracePt t="33396" x="4090988" y="2865438"/>
          <p14:tracePt t="33412" x="4165600" y="2916238"/>
          <p14:tracePt t="33413" x="4240213" y="2941638"/>
          <p14:tracePt t="33429" x="4303713" y="2978150"/>
          <p14:tracePt t="33430" x="4340225" y="2990850"/>
          <p14:tracePt t="33446" x="4391025" y="3003550"/>
          <p14:tracePt t="33447" x="4427538" y="3028950"/>
          <p14:tracePt t="33448" x="4478338" y="3041650"/>
          <p14:tracePt t="33462" x="4516438" y="3065463"/>
          <p14:tracePt t="33464" x="4552950" y="3078163"/>
          <p14:tracePt t="33479" x="4591050" y="3103563"/>
          <p14:tracePt t="33481" x="4652963" y="3141663"/>
          <p14:tracePt t="33496" x="4703763" y="3154363"/>
          <p14:tracePt t="33496" x="4778375" y="3190875"/>
          <p14:tracePt t="33512" x="4816475" y="3190875"/>
          <p14:tracePt t="33513" x="4878388" y="3203575"/>
          <p14:tracePt t="33529" x="4916488" y="3216275"/>
          <p14:tracePt t="33530" x="4940300" y="3241675"/>
          <p14:tracePt t="33546" x="4978400" y="3241675"/>
          <p14:tracePt t="33547" x="5003800" y="3254375"/>
          <p14:tracePt t="33563" x="5016500" y="3267075"/>
          <p14:tracePt t="33563" x="5029200" y="3267075"/>
          <p14:tracePt t="33579" x="5029200" y="3278188"/>
          <p14:tracePt t="33580" x="5040313" y="3290888"/>
          <p14:tracePt t="33596" x="5053013" y="3290888"/>
          <p14:tracePt t="33596" x="5078413" y="3290888"/>
          <p14:tracePt t="33612" x="5091113" y="3290888"/>
          <p14:tracePt t="33613" x="5103813" y="3290888"/>
          <p14:tracePt t="33629" x="5116513" y="3303588"/>
          <p14:tracePt t="33646" x="5129213" y="3303588"/>
          <p14:tracePt t="33663" x="5141913" y="3303588"/>
          <p14:tracePt t="33697" x="5153025" y="3303588"/>
          <p14:tracePt t="33865" x="5153025" y="3290888"/>
          <p14:tracePt t="33913" x="5153025" y="3278188"/>
          <p14:tracePt t="33937" x="5153025" y="3267075"/>
          <p14:tracePt t="33946" x="5153025" y="3254375"/>
          <p14:tracePt t="33985" x="5153025" y="3241675"/>
          <p14:tracePt t="33996" x="5153025" y="3228975"/>
          <p14:tracePt t="34297" x="5153025" y="3216275"/>
          <p14:tracePt t="34313" x="5141913" y="3216275"/>
          <p14:tracePt t="34329" x="5129213" y="3203575"/>
          <p14:tracePt t="34346" x="5116513" y="3203575"/>
          <p14:tracePt t="34346" x="5116513" y="3190875"/>
          <p14:tracePt t="34363" x="5091113" y="3190875"/>
          <p14:tracePt t="34363" x="5065713" y="3165475"/>
          <p14:tracePt t="34379" x="5053013" y="3165475"/>
          <p14:tracePt t="34401" x="5029200" y="3154363"/>
          <p14:tracePt t="34425" x="5016500" y="3154363"/>
          <p14:tracePt t="34465" x="5003800" y="3141663"/>
          <p14:tracePt t="34479" x="4991100" y="3141663"/>
          <p14:tracePt t="34481" x="4978400" y="3128963"/>
          <p14:tracePt t="34497" x="4965700" y="3116263"/>
          <p14:tracePt t="34512" x="4953000" y="3116263"/>
          <p14:tracePt t="34513" x="4940300" y="3116263"/>
          <p14:tracePt t="34529" x="4929188" y="3090863"/>
          <p14:tracePt t="34546" x="4916488" y="3090863"/>
          <p14:tracePt t="34585" x="4903788" y="3078163"/>
          <p14:tracePt t="35425" x="4891088" y="3090863"/>
          <p14:tracePt t="35449" x="4865688" y="3103563"/>
          <p14:tracePt t="35465" x="4852988" y="3103563"/>
          <p14:tracePt t="35479" x="4829175" y="3103563"/>
          <p14:tracePt t="35481" x="4816475" y="3103563"/>
          <p14:tracePt t="35496" x="4791075" y="3103563"/>
          <p14:tracePt t="35497" x="4765675" y="3128963"/>
          <p14:tracePt t="35665" x="4752975" y="3128963"/>
          <p14:tracePt t="35713" x="4740275" y="3128963"/>
          <p14:tracePt t="35753" x="4727575" y="3128963"/>
          <p14:tracePt t="35873" x="4716463" y="3141663"/>
          <p14:tracePt t="36017" x="4703763" y="3141663"/>
          <p14:tracePt t="43345" x="4691063" y="3141663"/>
          <p14:tracePt t="43362" x="4678363" y="3154363"/>
          <p14:tracePt t="43457" x="4665663" y="3154363"/>
          <p14:tracePt t="43465" x="4665663" y="3165475"/>
          <p14:tracePt t="43593" x="4652963" y="3165475"/>
          <p14:tracePt t="43665" x="4640263" y="3165475"/>
          <p14:tracePt t="43729" x="4627563" y="3178175"/>
          <p14:tracePt t="43857" x="4616450" y="3190875"/>
          <p14:tracePt t="44529" x="4603750" y="3190875"/>
          <p14:tracePt t="44641" x="4591050" y="3190875"/>
          <p14:tracePt t="47561" x="4578350" y="3203575"/>
          <p14:tracePt t="52960" x="4552950" y="3203575"/>
          <p14:tracePt t="52985" x="4540250" y="3216275"/>
          <p14:tracePt t="53016" x="4527550" y="3216275"/>
          <p14:tracePt t="53080" x="4516438" y="3216275"/>
          <p14:tracePt t="53096" x="4503738" y="3228975"/>
          <p14:tracePt t="53112" x="4491038" y="3228975"/>
          <p14:tracePt t="53128" x="4478338" y="3228975"/>
          <p14:tracePt t="53149" x="4465638" y="3241675"/>
          <p14:tracePt t="53241" x="4452938" y="3241675"/>
          <p14:tracePt t="53337" x="4440238" y="3254375"/>
          <p14:tracePt t="53441" x="4427538" y="3254375"/>
          <p14:tracePt t="53481" x="4416425" y="3254375"/>
          <p14:tracePt t="53560" x="4403725" y="3254375"/>
          <p14:tracePt t="54201" x="4378325" y="3267075"/>
          <p14:tracePt t="54232" x="4378325" y="3278188"/>
          <p14:tracePt t="54296" x="4365625" y="3278188"/>
          <p14:tracePt t="54481" x="4352925" y="3278188"/>
          <p14:tracePt t="59481" x="4340225" y="3278188"/>
          <p14:tracePt t="59494" x="4327525" y="3290888"/>
          <p14:tracePt t="59544" x="4314825" y="3290888"/>
          <p14:tracePt t="59592" x="4303713" y="3290888"/>
          <p14:tracePt t="63144" x="4327525" y="3290888"/>
          <p14:tracePt t="63160" x="4403725" y="3290888"/>
          <p14:tracePt t="63161" x="4516438" y="3241675"/>
          <p14:tracePt t="63177" x="4565650" y="3228975"/>
          <p14:tracePt t="63178" x="4616450" y="3216275"/>
          <p14:tracePt t="63194" x="4640263" y="3203575"/>
          <p14:tracePt t="63194" x="4678363" y="3190875"/>
          <p14:tracePt t="63210" x="4716463" y="3178175"/>
          <p14:tracePt t="63211" x="4727575" y="3178175"/>
          <p14:tracePt t="63488" x="4740275" y="3178175"/>
          <p14:tracePt t="63496" x="4765675" y="3178175"/>
          <p14:tracePt t="63512" x="4791075" y="3178175"/>
          <p14:tracePt t="63528" x="4803775" y="3178175"/>
          <p14:tracePt t="63544" x="4816475" y="3178175"/>
          <p14:tracePt t="63856" x="4816475" y="3165475"/>
          <p14:tracePt t="63872" x="4816475" y="3154363"/>
          <p14:tracePt t="63880" x="4816475" y="3141663"/>
          <p14:tracePt t="63897" x="4816475" y="3128963"/>
          <p14:tracePt t="63912" x="4816475" y="3116263"/>
          <p14:tracePt t="63927" x="4816475" y="3103563"/>
          <p14:tracePt t="63928" x="4816475" y="3090863"/>
          <p14:tracePt t="64552" x="4816475" y="3078163"/>
          <p14:tracePt t="66480" x="4803775" y="3090863"/>
          <p14:tracePt t="66672" x="4803775" y="3116263"/>
          <p14:tracePt t="66720" x="4803775" y="3128963"/>
          <p14:tracePt t="67088" x="4803775" y="3165475"/>
          <p14:tracePt t="67105" x="4803775" y="3178175"/>
          <p14:tracePt t="67130" x="4803775" y="3190875"/>
          <p14:tracePt t="67144" x="4803775" y="3203575"/>
          <p14:tracePt t="67177" x="4803775" y="3216275"/>
          <p14:tracePt t="67193" x="4803775" y="3241675"/>
          <p14:tracePt t="67210" x="4803775" y="3254375"/>
          <p14:tracePt t="67227" x="4803775" y="3267075"/>
          <p14:tracePt t="67227" x="4803775" y="3290888"/>
          <p14:tracePt t="67243" x="4803775" y="3303588"/>
          <p14:tracePt t="67260" x="4803775" y="3316288"/>
          <p14:tracePt t="67260" x="4803775" y="3328988"/>
          <p14:tracePt t="67276" x="4791075" y="3354388"/>
          <p14:tracePt t="67293" x="4791075" y="3367088"/>
          <p14:tracePt t="67293" x="4791075" y="3378200"/>
          <p14:tracePt t="67310" x="4791075" y="3390900"/>
          <p14:tracePt t="67310" x="4778375" y="3390900"/>
          <p14:tracePt t="67344" x="4778375" y="3403600"/>
          <p14:tracePt t="67368" x="4765675" y="3403600"/>
          <p14:tracePt t="67416" x="4765675" y="3416300"/>
          <p14:tracePt t="67432" x="4765675" y="3429000"/>
          <p14:tracePt t="67464" x="4765675" y="3441700"/>
          <p14:tracePt t="67496" x="4765675" y="3467100"/>
          <p14:tracePt t="67528" x="4752975" y="3479800"/>
          <p14:tracePt t="67672" x="4752975" y="3503613"/>
          <p14:tracePt t="67680" x="4752975" y="3516313"/>
          <p14:tracePt t="67693" x="4752975" y="3529013"/>
          <p14:tracePt t="67710" x="4752975" y="3541713"/>
          <p14:tracePt t="67710" x="4752975" y="3554413"/>
          <p14:tracePt t="67726" x="4752975" y="3579813"/>
          <p14:tracePt t="67726" x="4752975" y="3603625"/>
          <p14:tracePt t="67743" x="4752975" y="3629025"/>
          <p14:tracePt t="67743" x="4752975" y="3641725"/>
          <p14:tracePt t="67744" x="4752975" y="3667125"/>
          <p14:tracePt t="67760" x="4752975" y="3692525"/>
          <p14:tracePt t="67760" x="4752975" y="3716338"/>
          <p14:tracePt t="67776" x="4740275" y="3741738"/>
          <p14:tracePt t="67776" x="4740275" y="3767138"/>
          <p14:tracePt t="67793" x="4740275" y="3792538"/>
          <p14:tracePt t="67793" x="4740275" y="3816350"/>
          <p14:tracePt t="67810" x="4740275" y="3829050"/>
          <p14:tracePt t="67810" x="4740275" y="3841750"/>
          <p14:tracePt t="67826" x="4740275" y="3854450"/>
          <p14:tracePt t="67826" x="4740275" y="3867150"/>
          <p14:tracePt t="67848" x="4740275" y="3879850"/>
          <p14:tracePt t="67860" x="4740275" y="3892550"/>
          <p14:tracePt t="67876" x="4740275" y="3905250"/>
          <p14:tracePt t="67893" x="4740275" y="3916363"/>
          <p14:tracePt t="67894" x="4740275" y="3929063"/>
          <p14:tracePt t="67910" x="4740275" y="3941763"/>
          <p14:tracePt t="67927" x="4740275" y="3954463"/>
          <p14:tracePt t="67927" x="4740275" y="3967163"/>
          <p14:tracePt t="67928" x="4740275" y="3979863"/>
          <p14:tracePt t="67976" x="4740275" y="3992563"/>
          <p14:tracePt t="67993" x="4740275" y="4005263"/>
          <p14:tracePt t="68010" x="4740275" y="4017963"/>
          <p14:tracePt t="68027" x="4740275" y="4029075"/>
          <p14:tracePt t="68043" x="4740275" y="4041775"/>
          <p14:tracePt t="68044" x="4740275" y="4054475"/>
          <p14:tracePt t="68060" x="4740275" y="4067175"/>
          <p14:tracePt t="68077" x="4740275" y="4079875"/>
          <p14:tracePt t="68093" x="4740275" y="4092575"/>
          <p14:tracePt t="68094" x="4752975" y="4105275"/>
          <p14:tracePt t="68112" x="4752975" y="4117975"/>
          <p14:tracePt t="68147" x="4752975" y="4129088"/>
          <p14:tracePt t="68176" x="4765675" y="4154488"/>
          <p14:tracePt t="68193" x="4765675" y="4167188"/>
          <p14:tracePt t="68210" x="4778375" y="4179888"/>
          <p14:tracePt t="68227" x="4778375" y="4192588"/>
          <p14:tracePt t="68243" x="4791075" y="4205288"/>
          <p14:tracePt t="68260" x="4791075" y="4217988"/>
          <p14:tracePt t="68277" x="4791075" y="4230688"/>
          <p14:tracePt t="68344" x="4803775" y="4241800"/>
          <p14:tracePt t="68376" x="4816475" y="4254500"/>
          <p14:tracePt t="68393" x="4816475" y="4267200"/>
          <p14:tracePt t="68410" x="4816475" y="4279900"/>
          <p14:tracePt t="68427" x="4829175" y="4292600"/>
          <p14:tracePt t="68443" x="4829175" y="4305300"/>
          <p14:tracePt t="68460" x="4840288" y="4318000"/>
          <p14:tracePt t="68477" x="4852988" y="4318000"/>
          <p14:tracePt t="68520" x="4865688" y="4341813"/>
          <p14:tracePt t="68560" x="4865688" y="4354513"/>
          <p14:tracePt t="69744" x="4865688" y="4330700"/>
          <p14:tracePt t="69824" x="4865688" y="4318000"/>
          <p14:tracePt t="69848" x="4852988" y="4305300"/>
          <p14:tracePt t="69880" x="4840288" y="4292600"/>
          <p14:tracePt t="69976" x="4829175" y="4292600"/>
          <p14:tracePt t="70048" x="4816475" y="4292600"/>
          <p14:tracePt t="70064" x="4803775" y="4292600"/>
          <p14:tracePt t="70077" x="4791075" y="4279900"/>
          <p14:tracePt t="70105" x="4765675" y="4279900"/>
          <p14:tracePt t="70131" x="4752975" y="4279900"/>
          <p14:tracePt t="70144" x="4727575" y="4279900"/>
          <p14:tracePt t="70160" x="4716463" y="4279900"/>
          <p14:tracePt t="70161" x="4703763" y="4279900"/>
          <p14:tracePt t="70177" x="4691063" y="4279900"/>
          <p14:tracePt t="70193" x="4678363" y="4279900"/>
          <p14:tracePt t="70210" x="4665663" y="4267200"/>
          <p14:tracePt t="70232" x="4652963" y="4267200"/>
          <p14:tracePt t="73672" x="4652963" y="4241800"/>
          <p14:tracePt t="73689" x="4652963" y="4230688"/>
          <p14:tracePt t="73848" x="4665663" y="4217988"/>
          <p14:tracePt t="73860" x="4678363" y="4217988"/>
          <p14:tracePt t="73876" x="4716463" y="4217988"/>
          <p14:tracePt t="73877" x="4727575" y="4217988"/>
          <p14:tracePt t="73893" x="4765675" y="4217988"/>
          <p14:tracePt t="73912" x="4778375" y="4217988"/>
          <p14:tracePt t="73926" x="4791075" y="4217988"/>
          <p14:tracePt t="73943" x="4803775" y="4217988"/>
          <p14:tracePt t="74114" x="4803775" y="4205288"/>
          <p14:tracePt t="74360" x="4816475" y="4192588"/>
          <p14:tracePt t="74377" x="4829175" y="4192588"/>
          <p14:tracePt t="74393" x="4840288" y="4192588"/>
          <p14:tracePt t="74393" x="4840288" y="4179888"/>
          <p14:tracePt t="74410" x="4865688" y="4179888"/>
          <p14:tracePt t="74410" x="4878388" y="4179888"/>
          <p14:tracePt t="74426" x="4916488" y="4167188"/>
          <p14:tracePt t="74427" x="4940300" y="4154488"/>
          <p14:tracePt t="74443" x="4978400" y="4154488"/>
          <p14:tracePt t="74444" x="5016500" y="4141788"/>
          <p14:tracePt t="74460" x="5065713" y="4141788"/>
          <p14:tracePt t="74460" x="5116513" y="4129088"/>
          <p14:tracePt t="74476" x="5178425" y="4129088"/>
          <p14:tracePt t="74477" x="5203825" y="4117975"/>
          <p14:tracePt t="74493" x="5278438" y="4105275"/>
          <p14:tracePt t="74494" x="5329238" y="4105275"/>
          <p14:tracePt t="74509" x="5391150" y="4092575"/>
          <p14:tracePt t="74510" x="5454650" y="4092575"/>
          <p14:tracePt t="74512" x="5541963" y="4092575"/>
          <p14:tracePt t="74526" x="5629275" y="4092575"/>
          <p14:tracePt t="74528" x="5703888" y="4092575"/>
          <p14:tracePt t="74543" x="5754688" y="4092575"/>
          <p14:tracePt t="74544" x="5829300" y="4079875"/>
          <p14:tracePt t="74559" x="5867400" y="4079875"/>
          <p14:tracePt t="74560" x="5916613" y="4067175"/>
          <p14:tracePt t="74576" x="5954713" y="4054475"/>
          <p14:tracePt t="74577" x="5978525" y="4054475"/>
          <p14:tracePt t="74593" x="6029325" y="4054475"/>
          <p14:tracePt t="74593" x="6116638" y="4041775"/>
          <p14:tracePt t="74609" x="6191250" y="4029075"/>
          <p14:tracePt t="74610" x="6280150" y="4005263"/>
          <p14:tracePt t="74626" x="6391275" y="3992563"/>
          <p14:tracePt t="74628" x="6529388" y="3979863"/>
          <p14:tracePt t="74643" x="6680200" y="3954463"/>
          <p14:tracePt t="74644" x="6854825" y="3929063"/>
          <p14:tracePt t="74660" x="6992938" y="3905250"/>
          <p14:tracePt t="74660" x="7129463" y="3892550"/>
          <p14:tracePt t="74676" x="7267575" y="3867150"/>
          <p14:tracePt t="74677" x="7442200" y="3841750"/>
          <p14:tracePt t="74693" x="7605713" y="3829050"/>
          <p14:tracePt t="74694" x="7805738" y="3792538"/>
          <p14:tracePt t="74710" x="8031163" y="3767138"/>
          <p14:tracePt t="74710" x="8218488" y="3741738"/>
          <p14:tracePt t="74712" x="8480425" y="3729038"/>
          <p14:tracePt t="74726" x="8705850" y="3692525"/>
          <p14:tracePt t="74728" x="8969375" y="365442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>
            <a:normAutofit/>
          </a:bodyPr>
          <a:lstStyle/>
          <a:p>
            <a:r>
              <a:rPr lang="fa-IR" sz="4000" dirty="0">
                <a:cs typeface="B Yagut" pitchFamily="2" charset="-78"/>
              </a:rPr>
              <a:t>خلاصه و نتیجه گیری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11049000" cy="3857224"/>
          </a:xfrm>
        </p:spPr>
        <p:txBody>
          <a:bodyPr>
            <a:noAutofit/>
          </a:bodyPr>
          <a:lstStyle/>
          <a:p>
            <a:pPr marL="0" indent="0" algn="just" rtl="1">
              <a:lnSpc>
                <a:spcPct val="200000"/>
              </a:lnSpc>
              <a:buNone/>
            </a:pPr>
            <a:r>
              <a:rPr lang="fa-IR" sz="2800" dirty="0">
                <a:cs typeface="B Yagut" pitchFamily="2" charset="-78"/>
              </a:rPr>
              <a:t>در این بخش با نحوه ی ارجاع  نوجوان دارای اختلال ،  مشاهده نتیجه ارجاع و نحوه پیگیری نوجوان دارای اختلال در سامانه سیب آشنا شدید.</a:t>
            </a:r>
          </a:p>
          <a:p>
            <a:pPr marL="0" indent="0" algn="just" rtl="1">
              <a:lnSpc>
                <a:spcPct val="170000"/>
              </a:lnSpc>
              <a:buNone/>
            </a:pPr>
            <a:endParaRPr lang="fa-IR" sz="2500" dirty="0">
              <a:cs typeface="B Yagut" pitchFamily="2" charset="-78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EBF4526B-630A-45A9-BE99-CCA8DE0A2D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7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33"/>
    </mc:Choice>
    <mc:Fallback xmlns="">
      <p:transition spd="slow" advTm="30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>
                <a:cs typeface="B Yagut" pitchFamily="2" charset="-78"/>
              </a:rPr>
              <a:t> پرسش وتمرین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05000"/>
            <a:ext cx="9829800" cy="4221166"/>
          </a:xfrm>
        </p:spPr>
        <p:txBody>
          <a:bodyPr>
            <a:noAutofit/>
          </a:bodyPr>
          <a:lstStyle/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500" dirty="0">
                <a:cs typeface="B Yagut" pitchFamily="2" charset="-78"/>
              </a:rPr>
              <a:t>یک مورد نوجوان دارای مشکل را ارجاع </a:t>
            </a:r>
            <a:r>
              <a:rPr lang="fa-IR" sz="2500" dirty="0" smtClean="0">
                <a:cs typeface="B Yagut" pitchFamily="2" charset="-78"/>
              </a:rPr>
              <a:t>دهید</a:t>
            </a:r>
            <a:r>
              <a:rPr lang="fa-IR" sz="2500" dirty="0">
                <a:cs typeface="B Yagut" pitchFamily="2" charset="-78"/>
              </a:rPr>
              <a:t>.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500" dirty="0">
                <a:cs typeface="B Yagut" pitchFamily="2" charset="-78"/>
              </a:rPr>
              <a:t>در سامانه سیب چند مورد نتیجه بازخورد ارجاع را مشاهده کنید.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500" dirty="0">
                <a:cs typeface="B Yagut" pitchFamily="2" charset="-78"/>
              </a:rPr>
              <a:t> یک مورد پیگیری نوجوان  را در سامانه سیب  انجام دهید.</a:t>
            </a:r>
          </a:p>
          <a:p>
            <a:pPr marL="0" indent="0" algn="r" rtl="1">
              <a:lnSpc>
                <a:spcPct val="150000"/>
              </a:lnSpc>
              <a:buNone/>
            </a:pPr>
            <a:endParaRPr lang="fa-IR" sz="2500" dirty="0">
              <a:cs typeface="B Yagut" pitchFamily="2" charset="-78"/>
            </a:endParaRPr>
          </a:p>
          <a:p>
            <a:pPr lvl="0" algn="r" rtl="1">
              <a:lnSpc>
                <a:spcPct val="150000"/>
              </a:lnSpc>
              <a:buFont typeface="Wingdings" pitchFamily="2" charset="2"/>
              <a:buChar char="Ø"/>
            </a:pPr>
            <a:endParaRPr lang="fa-IR" sz="2500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endParaRPr lang="fa-IR" sz="25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35D01CA6-6612-43AA-A349-C70BC423B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6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21"/>
    </mc:Choice>
    <mc:Fallback xmlns="">
      <p:transition spd="slow" advTm="22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smtClean="0">
                <a:cs typeface="B Yagut" pitchFamily="2" charset="-78"/>
              </a:rPr>
              <a:t>فهرست منابع</a:t>
            </a:r>
            <a:endParaRPr lang="fa-IR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1"/>
            <a:ext cx="11582400" cy="4830766"/>
          </a:xfrm>
        </p:spPr>
        <p:txBody>
          <a:bodyPr>
            <a:normAutofit/>
          </a:bodyPr>
          <a:lstStyle/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3000" dirty="0">
                <a:cs typeface="B Yagut" pitchFamily="2" charset="-78"/>
              </a:rPr>
              <a:t>معاونت سلامت وزارت بهداشت و درمان و آموزش پزشکی ، راهنمای بالینی و برنامه اجرایی تیم سلامت برای ارایه خدمات رده سنی 5 تا18 سال وزارت بهداشت و درمان و آموزش پزشکی ، 1394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3000" dirty="0">
                <a:cs typeface="B Yagut" pitchFamily="2" charset="-78"/>
              </a:rPr>
              <a:t>مرکز مدیریت شبکه دانشگاه علوم پزشکی ایران ، راهنمای استفاده از سامانه سیب ، دانشگاه علوم پزشکی ایران، 1398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0BB87DCA-A078-46B0-B19D-65788039BC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6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80"/>
    </mc:Choice>
    <mc:Fallback xmlns="">
      <p:transition spd="slow" advTm="15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1"/>
            <a:ext cx="11353800" cy="566896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fa-IR" b="1" dirty="0">
                <a:cs typeface="B Yagut" panose="00000400000000000000" pitchFamily="2" charset="-78"/>
              </a:rPr>
              <a:t>لطفا نظرات و پیشنهادات خود پیرامون این بسته </a:t>
            </a:r>
            <a:r>
              <a:rPr lang="fa-IR" b="1" dirty="0" smtClean="0">
                <a:cs typeface="B Yagut" panose="00000400000000000000" pitchFamily="2" charset="-78"/>
              </a:rPr>
              <a:t>آموزشی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a-IR" b="1" dirty="0" smtClean="0">
                <a:cs typeface="B Yagut" panose="00000400000000000000" pitchFamily="2" charset="-78"/>
              </a:rPr>
              <a:t> </a:t>
            </a:r>
            <a:r>
              <a:rPr lang="fa-IR" b="1" dirty="0">
                <a:cs typeface="B Yagut" panose="00000400000000000000" pitchFamily="2" charset="-78"/>
              </a:rPr>
              <a:t>را به آدرس ذیل ارسال کنید: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دانشگاه علوم پزشکی زنجان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یا </a:t>
            </a:r>
          </a:p>
          <a:p>
            <a:pPr marL="0" indent="0" algn="ctr" rtl="1">
              <a:lnSpc>
                <a:spcPct val="150000"/>
              </a:lnSpc>
              <a:spcBef>
                <a:spcPts val="1000"/>
              </a:spcBef>
              <a:buNone/>
            </a:pP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پست الکترونیک :</a:t>
            </a:r>
            <a:r>
              <a:rPr lang="en-US" sz="2800" dirty="0">
                <a:solidFill>
                  <a:prstClr val="black"/>
                </a:solidFill>
                <a:cs typeface="B Yagut" panose="00000400000000000000" pitchFamily="2" charset="-78"/>
              </a:rPr>
              <a:t>bhk1365@gmail.com</a:t>
            </a:r>
            <a:r>
              <a:rPr lang="en-US" dirty="0">
                <a:cs typeface="B Yagut" panose="00000400000000000000" pitchFamily="2" charset="-78"/>
              </a:rPr>
              <a:t>  </a:t>
            </a:r>
            <a:endParaRPr lang="fa-IR" dirty="0">
              <a:cs typeface="B Yagut" panose="00000400000000000000" pitchFamily="2" charset="-78"/>
            </a:endParaRPr>
          </a:p>
          <a:p>
            <a:pPr marL="0" indent="0">
              <a:buNone/>
            </a:pPr>
            <a:endParaRPr lang="fa-IR" dirty="0">
              <a:cs typeface="B Yagut" panose="00000400000000000000" pitchFamily="2" charset="-78"/>
            </a:endParaRPr>
          </a:p>
          <a:p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/>
              <a:pPr/>
              <a:t>19</a:t>
            </a:fld>
            <a:endParaRPr lang="fa-I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969D49DD-187E-4F4F-B478-5B7FE5808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55"/>
    </mc:Choice>
    <mc:Fallback xmlns="">
      <p:transition spd="slow" advTm="19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48031"/>
            <a:ext cx="7886700" cy="1094970"/>
          </a:xfrm>
        </p:spPr>
        <p:txBody>
          <a:bodyPr>
            <a:normAutofit/>
          </a:bodyPr>
          <a:lstStyle/>
          <a:p>
            <a:pPr algn="ctr"/>
            <a:r>
              <a:rPr lang="fa-IR" sz="4000"/>
              <a:t>مشخصات </a:t>
            </a:r>
            <a:r>
              <a:rPr lang="fa-IR" sz="4000" smtClean="0"/>
              <a:t>سند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66801"/>
            <a:ext cx="5831114" cy="5617335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fa-IR" sz="2000" dirty="0">
                <a:cs typeface="B Yagut" pitchFamily="2" charset="-78"/>
              </a:rPr>
              <a:t>مشخصات مدرس </a:t>
            </a:r>
          </a:p>
          <a:p>
            <a:pPr>
              <a:lnSpc>
                <a:spcPct val="170000"/>
              </a:lnSpc>
            </a:pPr>
            <a:r>
              <a:rPr lang="fa-IR" sz="2000" dirty="0">
                <a:cs typeface="B Yagut" pitchFamily="2" charset="-78"/>
              </a:rPr>
              <a:t>تصویر مدرس:</a:t>
            </a:r>
          </a:p>
          <a:p>
            <a:pPr>
              <a:lnSpc>
                <a:spcPct val="170000"/>
              </a:lnSpc>
            </a:pPr>
            <a:r>
              <a:rPr lang="fa-IR" sz="2000" dirty="0">
                <a:cs typeface="B Yagut" pitchFamily="2" charset="-78"/>
              </a:rPr>
              <a:t>نام و نام خانوادگی مدرس: نسرین دشتکی</a:t>
            </a:r>
          </a:p>
          <a:p>
            <a:pPr>
              <a:lnSpc>
                <a:spcPct val="170000"/>
              </a:lnSpc>
            </a:pPr>
            <a:r>
              <a:rPr lang="fa-IR" sz="2000" dirty="0">
                <a:cs typeface="B Yagut" pitchFamily="2" charset="-78"/>
              </a:rPr>
              <a:t>مدرک تحصیلی :کارشناس بهداشت عمومی</a:t>
            </a:r>
          </a:p>
          <a:p>
            <a:pPr>
              <a:lnSpc>
                <a:spcPct val="170000"/>
              </a:lnSpc>
            </a:pPr>
            <a:r>
              <a:rPr lang="fa-IR" sz="2000" dirty="0">
                <a:cs typeface="B Yagut" pitchFamily="2" charset="-78"/>
              </a:rPr>
              <a:t>موقعیت اشتغال سازمانی مربی: مربی بهداشت مدارس وسلامت نوجوانان و جوانان شهرستان خدابنده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a-IR" sz="2000" dirty="0">
                <a:cs typeface="B Yagut" pitchFamily="2" charset="-78"/>
              </a:rPr>
              <a:t> دانشگاه علوم پزشکی استان زنجان</a:t>
            </a:r>
          </a:p>
          <a:p>
            <a:pPr marL="0" indent="0">
              <a:lnSpc>
                <a:spcPct val="170000"/>
              </a:lnSpc>
              <a:buNone/>
            </a:pPr>
            <a:endParaRPr lang="fa-IR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9400" y="1219201"/>
            <a:ext cx="5257800" cy="4957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2000" dirty="0">
                <a:cs typeface="B Yagut" panose="00000400000000000000" pitchFamily="2" charset="-78"/>
              </a:rPr>
              <a:t>مشخصات بسته آموزشی</a:t>
            </a:r>
          </a:p>
          <a:p>
            <a:pPr>
              <a:lnSpc>
                <a:spcPct val="150000"/>
              </a:lnSpc>
            </a:pPr>
            <a:r>
              <a:rPr lang="fa-IR" sz="2000" dirty="0">
                <a:cs typeface="B Yagut" panose="00000400000000000000" pitchFamily="2" charset="-78"/>
              </a:rPr>
              <a:t>حیطه درس: مراقبت های ادغام یافته سلامت نوجوانان و مدارس </a:t>
            </a:r>
          </a:p>
          <a:p>
            <a:pPr>
              <a:lnSpc>
                <a:spcPct val="170000"/>
              </a:lnSpc>
            </a:pPr>
            <a:r>
              <a:rPr lang="fa-IR" sz="2000" dirty="0">
                <a:cs typeface="B Yagut" panose="00000400000000000000" pitchFamily="2" charset="-78"/>
              </a:rPr>
              <a:t>تاریخ آخرین بازنگری :  </a:t>
            </a:r>
            <a:r>
              <a:rPr lang="fa-IR" sz="2000" dirty="0">
                <a:cs typeface="B Yagut" panose="00000400000000000000" pitchFamily="2" charset="-78"/>
              </a:rPr>
              <a:t>1399/7/1</a:t>
            </a:r>
            <a:endParaRPr lang="fa-IR" sz="2000" dirty="0"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fa-IR" sz="2000" dirty="0">
                <a:cs typeface="B Yagut" panose="00000400000000000000" pitchFamily="2" charset="-78"/>
              </a:rPr>
              <a:t>نوبت تهیه :1</a:t>
            </a:r>
          </a:p>
          <a:p>
            <a:pPr>
              <a:lnSpc>
                <a:spcPct val="150000"/>
              </a:lnSpc>
            </a:pPr>
            <a:r>
              <a:rPr lang="fa-IR" sz="2000" dirty="0">
                <a:cs typeface="B Yagut" panose="00000400000000000000" pitchFamily="2" charset="-78"/>
              </a:rPr>
              <a:t>نام فایل: 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2000" dirty="0" smtClean="0">
                <a:cs typeface="B Yagut" panose="00000400000000000000" pitchFamily="2" charset="-78"/>
              </a:rPr>
              <a:t>MN-ashnaee- </a:t>
            </a:r>
            <a:r>
              <a:rPr lang="en-US" sz="2000" dirty="0">
                <a:cs typeface="B Yagut" panose="00000400000000000000" pitchFamily="2" charset="-78"/>
              </a:rPr>
              <a:t>ba- nezame-etelaati- va- </a:t>
            </a:r>
            <a:r>
              <a:rPr lang="en-US" sz="2000" dirty="0" smtClean="0">
                <a:cs typeface="B Yagut" panose="00000400000000000000" pitchFamily="2" charset="-78"/>
              </a:rPr>
              <a:t>sabt-bakshe5-edit3 </a:t>
            </a:r>
            <a:endParaRPr lang="fa-IR" sz="2000" dirty="0">
              <a:cs typeface="B Yagut" panose="00000400000000000000" pitchFamily="2" charset="-78"/>
            </a:endParaRPr>
          </a:p>
          <a:p>
            <a:pPr marL="0" indent="0">
              <a:buNone/>
            </a:pPr>
            <a:endParaRPr lang="fa-IR" sz="2000" dirty="0">
              <a:cs typeface="B Yagut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990601"/>
            <a:ext cx="1360170" cy="155512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8E633FBF-607E-4FDF-80A9-0ADB42B2E9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45"/>
    </mc:Choice>
    <mc:Fallback xmlns="">
      <p:transition spd="slow" advTm="11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fa-IR" dirty="0">
                <a:cs typeface="B Yagut" pitchFamily="2" charset="-78"/>
              </a:rPr>
              <a:t>اهداف آموزشی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11201400" cy="4800600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200000"/>
              </a:lnSpc>
              <a:buNone/>
            </a:pPr>
            <a:r>
              <a:rPr lang="fa-IR" sz="2800" dirty="0">
                <a:cs typeface="B Yagut" pitchFamily="2" charset="-78"/>
              </a:rPr>
              <a:t>انتظارمی رود فراگیر پس از مطالعه این درس بتواند:</a:t>
            </a:r>
          </a:p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sz="2800" dirty="0">
                <a:cs typeface="B Yagut" pitchFamily="2" charset="-78"/>
              </a:rPr>
              <a:t>یک مورد نوجوان دارای مشکل را ارجاع دهد.</a:t>
            </a:r>
          </a:p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sz="2800" dirty="0">
                <a:cs typeface="B Yagut" pitchFamily="2" charset="-78"/>
              </a:rPr>
              <a:t>نتیجه بازخورد را مشاهده کند.</a:t>
            </a:r>
          </a:p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sz="2800" dirty="0">
                <a:cs typeface="B Yagut" pitchFamily="2" charset="-78"/>
              </a:rPr>
              <a:t>پیگیری نوجوان </a:t>
            </a:r>
            <a:r>
              <a:rPr lang="fa-IR" sz="2800" dirty="0" smtClean="0">
                <a:cs typeface="B Yagut" pitchFamily="2" charset="-78"/>
              </a:rPr>
              <a:t>را </a:t>
            </a:r>
            <a:r>
              <a:rPr lang="fa-IR" sz="2800" dirty="0">
                <a:cs typeface="B Yagut" pitchFamily="2" charset="-78"/>
              </a:rPr>
              <a:t>در سامانه سیب  انجام دهد.</a:t>
            </a:r>
          </a:p>
          <a:p>
            <a:pPr marL="0" indent="0" algn="r">
              <a:lnSpc>
                <a:spcPct val="170000"/>
              </a:lnSpc>
              <a:buNone/>
            </a:pPr>
            <a:endParaRPr lang="fa-IR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58FB2578-0189-4ADD-B433-F33D46419F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2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50"/>
    </mc:Choice>
    <mc:Fallback xmlns="">
      <p:transition spd="slow" advTm="20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49"/>
            <a:ext cx="8229600" cy="1143000"/>
          </a:xfrm>
        </p:spPr>
        <p:txBody>
          <a:bodyPr>
            <a:normAutofit/>
          </a:bodyPr>
          <a:lstStyle/>
          <a:p>
            <a:r>
              <a:rPr lang="fa-IR" dirty="0">
                <a:cs typeface="B Yagut" panose="00000400000000000000" pitchFamily="2" charset="-78"/>
              </a:rPr>
              <a:t> فهرست عناوین آموزشی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76399"/>
            <a:ext cx="9829800" cy="4682911"/>
          </a:xfrm>
        </p:spPr>
        <p:txBody>
          <a:bodyPr>
            <a:noAutofit/>
          </a:bodyPr>
          <a:lstStyle/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sz="2800" dirty="0">
                <a:cs typeface="B Yagut" pitchFamily="2" charset="-78"/>
              </a:rPr>
              <a:t>ارجاع</a:t>
            </a:r>
          </a:p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sz="2800" dirty="0">
                <a:cs typeface="B Yagut" pitchFamily="2" charset="-78"/>
              </a:rPr>
              <a:t>مشاهده بازخورد ارجاع</a:t>
            </a:r>
          </a:p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sz="2800" dirty="0">
                <a:cs typeface="B Yagut" pitchFamily="2" charset="-78"/>
              </a:rPr>
              <a:t>پیگیری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CFDBAB64-F50F-4463-9CAD-BDA666EFA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6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6"/>
    </mc:Choice>
    <mc:Fallback xmlns="">
      <p:transition spd="slow" advTm="10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>
                <a:cs typeface="B Yagut" pitchFamily="2" charset="-78"/>
              </a:rPr>
              <a:t>ارجاع نوجوان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29412280-C8EE-4FF9-99FA-AA6671945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8610600" cy="51816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97862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17"/>
    </mc:Choice>
    <mc:Fallback xmlns="">
      <p:transition spd="slow" advTm="26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5" x="4240213" y="2027238"/>
          <p14:tracePt t="229" x="4227513" y="2027238"/>
          <p14:tracePt t="277" x="4214813" y="2039938"/>
          <p14:tracePt t="558" x="4178300" y="2078038"/>
          <p14:tracePt t="576" x="4152900" y="2101850"/>
          <p14:tracePt t="577" x="4103688" y="2127250"/>
          <p14:tracePt t="582" x="4090988" y="2139950"/>
          <p14:tracePt t="593" x="4052888" y="2152650"/>
          <p14:tracePt t="598" x="4027488" y="2165350"/>
          <p14:tracePt t="609" x="4014788" y="2165350"/>
          <p14:tracePt t="626" x="4002088" y="2178050"/>
          <p14:tracePt t="627" x="3990975" y="2190750"/>
          <p14:tracePt t="662" x="3978275" y="2190750"/>
          <p14:tracePt t="676" x="3965575" y="2190750"/>
          <p14:tracePt t="678" x="3940175" y="2201863"/>
          <p14:tracePt t="695" x="3902075" y="2214563"/>
          <p14:tracePt t="711" x="3878263" y="2227263"/>
          <p14:tracePt t="726" x="3865563" y="2227263"/>
          <p14:tracePt t="742" x="3852863" y="2227263"/>
          <p14:tracePt t="759" x="3827463" y="2239963"/>
          <p14:tracePt t="776" x="3802063" y="2252663"/>
          <p14:tracePt t="792" x="3778250" y="2252663"/>
          <p14:tracePt t="793" x="3765550" y="2278063"/>
          <p14:tracePt t="809" x="3740150" y="2278063"/>
          <p14:tracePt t="813" x="3714750" y="2290763"/>
          <p14:tracePt t="826" x="3678238" y="2314575"/>
          <p14:tracePt t="842" x="3665538" y="2314575"/>
          <p14:tracePt t="859" x="3652838" y="2314575"/>
          <p14:tracePt t="876" x="3640138" y="2327275"/>
          <p14:tracePt t="878" x="3627438" y="2327275"/>
          <p14:tracePt t="892" x="3614738" y="2339975"/>
          <p14:tracePt t="909" x="3589338" y="2339975"/>
          <p14:tracePt t="911" x="3589338" y="2352675"/>
          <p14:tracePt t="7645" x="3665538" y="2290763"/>
          <p14:tracePt t="7659" x="3778250" y="2252663"/>
          <p14:tracePt t="7661" x="3865563" y="2239963"/>
          <p14:tracePt t="7675" x="3914775" y="2239963"/>
          <p14:tracePt t="7677" x="3940175" y="2239963"/>
          <p14:tracePt t="7709" x="3965575" y="2239963"/>
          <p14:tracePt t="7710" x="3965575" y="2327275"/>
          <p14:tracePt t="7725" x="3978275" y="2414588"/>
          <p14:tracePt t="7726" x="4027488" y="2552700"/>
          <p14:tracePt t="7742" x="4065588" y="2678113"/>
          <p14:tracePt t="7742" x="4127500" y="2840038"/>
          <p14:tracePt t="7759" x="4214813" y="2978150"/>
          <p14:tracePt t="7759" x="4391025" y="3178175"/>
          <p14:tracePt t="7775" x="4727575" y="3467100"/>
          <p14:tracePt t="7776" x="5040313" y="3679825"/>
          <p14:tracePt t="7782" x="5491163" y="3979863"/>
          <p14:tracePt t="7792" x="5891213" y="4192588"/>
          <p14:tracePt t="7797" x="6391275" y="4405313"/>
          <p14:tracePt t="7809" x="6992938" y="4592638"/>
          <p14:tracePt t="7814" x="7480300" y="4768850"/>
          <p14:tracePt t="7825" x="7854950" y="4868863"/>
          <p14:tracePt t="7842" x="8267700" y="4956175"/>
          <p14:tracePt t="7842" x="8856663" y="5130800"/>
          <p14:tracePt t="8709" x="9082088" y="5630863"/>
          <p14:tracePt t="8710" x="9031288" y="5630863"/>
          <p14:tracePt t="8726" x="9018588" y="5630863"/>
          <p14:tracePt t="8728" x="9005888" y="5630863"/>
          <p14:tracePt t="8743" x="8982075" y="5630863"/>
          <p14:tracePt t="8759" x="8956675" y="5630863"/>
          <p14:tracePt t="8776" x="8943975" y="5630863"/>
          <p14:tracePt t="8778" x="8918575" y="5630863"/>
          <p14:tracePt t="8798" x="8905875" y="5630863"/>
          <p14:tracePt t="8815" x="8882063" y="5630863"/>
          <p14:tracePt t="8831" x="8869363" y="5643563"/>
          <p14:tracePt t="8843" x="8856663" y="5643563"/>
          <p14:tracePt t="8859" x="8831263" y="5643563"/>
          <p14:tracePt t="8876" x="8818563" y="5643563"/>
          <p14:tracePt t="8879" x="8805863" y="5643563"/>
          <p14:tracePt t="8893" x="8793163" y="5656263"/>
          <p14:tracePt t="8909" x="8769350" y="5656263"/>
          <p14:tracePt t="8926" x="8756650" y="5656263"/>
          <p14:tracePt t="8943" x="8743950" y="5668963"/>
          <p14:tracePt t="8975" x="8731250" y="5668963"/>
          <p14:tracePt t="8992" x="8718550" y="5668963"/>
          <p14:tracePt t="8994" x="8705850" y="5668963"/>
          <p14:tracePt t="9009" x="8693150" y="5668963"/>
          <p14:tracePt t="9071" x="8680450" y="5668963"/>
          <p14:tracePt t="9110" x="8669338" y="5668963"/>
          <p14:tracePt t="9125" x="8669338" y="5681663"/>
          <p14:tracePt t="9142" x="8656638" y="5681663"/>
          <p14:tracePt t="9174" x="8643938" y="5681663"/>
          <p14:tracePt t="9325" x="8631238" y="5681663"/>
          <p14:tracePt t="9454" x="8618538" y="5681663"/>
          <p14:tracePt t="9557" x="8605838" y="5681663"/>
          <p14:tracePt t="11494" x="8593138" y="5681663"/>
          <p14:tracePt t="11790" x="8580438" y="5681663"/>
          <p14:tracePt t="11808" x="8569325" y="5681663"/>
          <p14:tracePt t="11829" x="8556625" y="5681663"/>
          <p14:tracePt t="11989" x="8543925" y="5681663"/>
          <p14:tracePt t="12093" x="8531225" y="5681663"/>
          <p14:tracePt t="12142" x="8518525" y="5681663"/>
          <p14:tracePt t="12158" x="8505825" y="5681663"/>
          <p14:tracePt t="12175" x="8493125" y="5681663"/>
          <p14:tracePt t="12192" x="8480425" y="5681663"/>
          <p14:tracePt t="12208" x="8456613" y="5681663"/>
          <p14:tracePt t="12209" x="8443913" y="5681663"/>
          <p14:tracePt t="12229" x="8431213" y="5681663"/>
          <p14:tracePt t="12245" x="8418513" y="5681663"/>
          <p14:tracePt t="12262" x="8405813" y="5681663"/>
          <p14:tracePt t="12277" x="8393113" y="5668963"/>
          <p14:tracePt t="12301" x="8380413" y="5668963"/>
          <p14:tracePt t="12325" x="8367713" y="5668963"/>
          <p14:tracePt t="12342" x="8356600" y="5668963"/>
          <p14:tracePt t="12358" x="8343900" y="5668963"/>
          <p14:tracePt t="12375" x="8331200" y="5668963"/>
          <p14:tracePt t="12392" x="8318500" y="5668963"/>
          <p14:tracePt t="12392" x="8305800" y="5668963"/>
          <p14:tracePt t="12397" x="8293100" y="5668963"/>
          <p14:tracePt t="12408" x="8267700" y="5668963"/>
          <p14:tracePt t="12425" x="8256588" y="5668963"/>
          <p14:tracePt t="12446" x="8231188" y="5668963"/>
          <p14:tracePt t="12493" x="8218488" y="5668963"/>
          <p14:tracePt t="12525" x="8193088" y="5668963"/>
          <p14:tracePt t="12542" x="8180388" y="5668963"/>
          <p14:tracePt t="12565" x="8156575" y="5668963"/>
          <p14:tracePt t="12605" x="8143875" y="5668963"/>
          <p14:tracePt t="12629" x="8118475" y="5668963"/>
          <p14:tracePt t="12710" x="8105775" y="5668963"/>
          <p14:tracePt t="12733" x="8080375" y="5668963"/>
          <p14:tracePt t="12790" x="8067675" y="5668963"/>
          <p14:tracePt t="12829" x="8043863" y="5668963"/>
          <p14:tracePt t="12869" x="8031163" y="5668963"/>
          <p14:tracePt t="12891" x="8031163" y="5681663"/>
          <p14:tracePt t="12908" x="8005763" y="5681663"/>
          <p14:tracePt t="12925" x="7980363" y="5681663"/>
          <p14:tracePt t="12973" x="7967663" y="5681663"/>
          <p14:tracePt t="12992" x="7954963" y="5694363"/>
          <p14:tracePt t="12998" x="7954963" y="5707063"/>
          <p14:tracePt t="13110" x="7943850" y="5707063"/>
          <p14:tracePt t="13149" x="7931150" y="5707063"/>
          <p14:tracePt t="13190" x="7918450" y="5707063"/>
          <p14:tracePt t="13437" x="7905750" y="5707063"/>
          <p14:tracePt t="14910" x="7893050" y="5707063"/>
          <p14:tracePt t="15302" x="7880350" y="5707063"/>
          <p14:tracePt t="21125" x="7867650" y="5707063"/>
          <p14:tracePt t="21141" x="7854950" y="5707063"/>
          <p14:tracePt t="21173" x="7843838" y="5707063"/>
          <p14:tracePt t="21205" x="7831138" y="5707063"/>
          <p14:tracePt t="21253" x="7818438" y="5707063"/>
          <p14:tracePt t="21274" x="7805738" y="5707063"/>
          <p14:tracePt t="21293" x="7793038" y="5707063"/>
          <p14:tracePt t="21333" x="7780338" y="5707063"/>
          <p14:tracePt t="21360" x="7767638" y="5707063"/>
          <p14:tracePt t="21374" x="7754938" y="5694363"/>
          <p14:tracePt t="21469" x="7742238" y="5694363"/>
          <p14:tracePt t="21491" x="7731125" y="5694363"/>
          <p14:tracePt t="21533" x="7718425" y="5694363"/>
          <p14:tracePt t="21581" x="7705725" y="5694363"/>
          <p14:tracePt t="21597" x="7693025" y="5694363"/>
          <p14:tracePt t="21608" x="7680325" y="5681663"/>
          <p14:tracePt t="21624" x="7667625" y="5668963"/>
          <p14:tracePt t="21814" x="7654925" y="5668963"/>
          <p14:tracePt t="21989" x="7642225" y="5668963"/>
          <p14:tracePt t="22077" x="7631113" y="5668963"/>
          <p14:tracePt t="22109" x="7618413" y="5668963"/>
          <p14:tracePt t="22133" x="7605713" y="5668963"/>
          <p14:tracePt t="22261" x="7593013" y="5668963"/>
          <p14:tracePt t="22325" x="7580313" y="5668963"/>
          <p14:tracePt t="22429" x="7567613" y="5668963"/>
          <p14:tracePt t="24133" x="7567613" y="5643563"/>
          <p14:tracePt t="24141" x="7567613" y="5630863"/>
          <p14:tracePt t="24157" x="7567613" y="5619750"/>
          <p14:tracePt t="24158" x="7567613" y="5594350"/>
          <p14:tracePt t="24174" x="7593013" y="5568950"/>
          <p14:tracePt t="24175" x="7593013" y="5556250"/>
          <p14:tracePt t="24191" x="7593013" y="5530850"/>
          <p14:tracePt t="24207" x="7593013" y="5518150"/>
          <p14:tracePt t="24208" x="7593013" y="5507038"/>
          <p14:tracePt t="24237" x="7593013" y="5494338"/>
          <p14:tracePt t="24317" x="7593013" y="5481638"/>
          <p14:tracePt t="24861" x="7593013" y="5468938"/>
          <p14:tracePt t="24877" x="7580313" y="5456238"/>
          <p14:tracePt t="24901" x="7567613" y="5443538"/>
          <p14:tracePt t="24924" x="7531100" y="5418138"/>
          <p14:tracePt t="24958" x="7505700" y="5418138"/>
          <p14:tracePt t="24974" x="7505700" y="5407025"/>
          <p14:tracePt t="24997" x="7493000" y="5407025"/>
          <p14:tracePt t="25054" x="7467600" y="5407025"/>
          <p14:tracePt t="25074" x="7454900" y="5407025"/>
          <p14:tracePt t="25074" x="7454900" y="5394325"/>
          <p14:tracePt t="25077" x="7429500" y="5394325"/>
          <p14:tracePt t="25095" x="7418388" y="5381625"/>
          <p14:tracePt t="25112" x="7405688" y="5368925"/>
          <p14:tracePt t="25114" x="7392988" y="5368925"/>
          <p14:tracePt t="25118" x="7380288" y="5356225"/>
          <p14:tracePt t="25126" x="7367588" y="5343525"/>
          <p14:tracePt t="25143" x="7342188" y="5318125"/>
          <p14:tracePt t="25157" x="7329488" y="5305425"/>
          <p14:tracePt t="25174" x="7318375" y="5294313"/>
          <p14:tracePt t="25191" x="7292975" y="5281613"/>
          <p14:tracePt t="25207" x="7292975" y="5268913"/>
          <p14:tracePt t="25224" x="7280275" y="5256213"/>
          <p14:tracePt t="25226" x="7280275" y="5230813"/>
          <p14:tracePt t="25257" x="7267575" y="5230813"/>
          <p14:tracePt t="25274" x="7267575" y="5218113"/>
          <p14:tracePt t="25277" x="7267575" y="5205413"/>
          <p14:tracePt t="25291" x="7267575" y="5181600"/>
          <p14:tracePt t="25293" x="7280275" y="5156200"/>
          <p14:tracePt t="25307" x="7280275" y="5143500"/>
          <p14:tracePt t="25310" x="7292975" y="5130800"/>
          <p14:tracePt t="25326" x="7318375" y="5105400"/>
          <p14:tracePt t="25341" x="7318375" y="5092700"/>
          <p14:tracePt t="25343" x="7342188" y="5092700"/>
          <p14:tracePt t="25358" x="7392988" y="5068888"/>
          <p14:tracePt t="25360" x="7429500" y="5056188"/>
          <p14:tracePt t="25374" x="7505700" y="5030788"/>
          <p14:tracePt t="25376" x="7580313" y="5030788"/>
          <p14:tracePt t="25391" x="7680325" y="5005388"/>
          <p14:tracePt t="25393" x="7767638" y="4992688"/>
          <p14:tracePt t="25407" x="7893050" y="4981575"/>
          <p14:tracePt t="25410" x="8031163" y="4968875"/>
          <p14:tracePt t="25413" x="8180388" y="4930775"/>
          <p14:tracePt t="25424" x="8331200" y="4918075"/>
          <p14:tracePt t="25429" x="8505825" y="4905375"/>
          <p14:tracePt t="25441" x="8618538" y="4868863"/>
          <p14:tracePt t="25446" x="8756650" y="4856163"/>
          <p14:tracePt t="25457" x="8869363" y="4843463"/>
          <p14:tracePt t="25461" x="8993188" y="4830763"/>
          <p14:tracePt t="25474" x="9131300" y="480536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43CD1BA3-B41D-4B20-AFBE-FC83983472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1000"/>
            <a:ext cx="8458200" cy="60198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2312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20"/>
    </mc:Choice>
    <mc:Fallback xmlns="">
      <p:transition spd="slow" advTm="18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8" x="9043988" y="3979863"/>
          <p14:tracePt t="479" x="8969375" y="4017963"/>
          <p14:tracePt t="481" x="8882063" y="4067175"/>
          <p14:tracePt t="495" x="8831263" y="4105275"/>
          <p14:tracePt t="497" x="8780463" y="4129088"/>
          <p14:tracePt t="512" x="8743950" y="4154488"/>
          <p14:tracePt t="513" x="8705850" y="4179888"/>
          <p14:tracePt t="529" x="8669338" y="4205288"/>
          <p14:tracePt t="531" x="8631238" y="4230688"/>
          <p14:tracePt t="544" x="8605838" y="4254500"/>
          <p14:tracePt t="546" x="8593138" y="4279900"/>
          <p14:tracePt t="561" x="8543925" y="4292600"/>
          <p14:tracePt t="563" x="8518525" y="4330700"/>
          <p14:tracePt t="578" x="8493125" y="4354513"/>
          <p14:tracePt t="579" x="8469313" y="4379913"/>
          <p14:tracePt t="584" x="8443913" y="4405313"/>
          <p14:tracePt t="595" x="8418513" y="4430713"/>
          <p14:tracePt t="611" x="8380413" y="4467225"/>
          <p14:tracePt t="612" x="8356600" y="4492625"/>
          <p14:tracePt t="617" x="8331200" y="4543425"/>
          <p14:tracePt t="628" x="8305800" y="4554538"/>
          <p14:tracePt t="632" x="8305800" y="4567238"/>
          <p14:tracePt t="645" x="8280400" y="4605338"/>
          <p14:tracePt t="648" x="8267700" y="4618038"/>
          <p14:tracePt t="661" x="8256588" y="4643438"/>
          <p14:tracePt t="664" x="8231188" y="4667250"/>
          <p14:tracePt t="678" x="8218488" y="4679950"/>
          <p14:tracePt t="680" x="8205788" y="4705350"/>
          <p14:tracePt t="695" x="8180388" y="4705350"/>
          <p14:tracePt t="697" x="8180388" y="4730750"/>
          <p14:tracePt t="711" x="8167688" y="4730750"/>
          <p14:tracePt t="712" x="8143875" y="4768850"/>
          <p14:tracePt t="724" x="8143875" y="4779963"/>
          <p14:tracePt t="728" x="8131175" y="4792663"/>
          <p14:tracePt t="741" x="8105775" y="4818063"/>
          <p14:tracePt t="744" x="8093075" y="4830763"/>
          <p14:tracePt t="757" x="8067675" y="4856163"/>
          <p14:tracePt t="760" x="8067675" y="4868863"/>
          <p14:tracePt t="774" x="8043863" y="4879975"/>
          <p14:tracePt t="776" x="8018463" y="4905375"/>
          <p14:tracePt t="791" x="8005763" y="4918075"/>
          <p14:tracePt t="792" x="7967663" y="4943475"/>
          <p14:tracePt t="809" x="7943850" y="4956175"/>
          <p14:tracePt t="824" x="7943850" y="5005388"/>
          <p14:tracePt t="826" x="7931150" y="5005388"/>
          <p14:tracePt t="841" x="7931150" y="5018088"/>
          <p14:tracePt t="841" x="7918450" y="5018088"/>
          <p14:tracePt t="857" x="7905750" y="5030788"/>
          <p14:tracePt t="874" x="7893050" y="5043488"/>
          <p14:tracePt t="891" x="7867650" y="5056188"/>
          <p14:tracePt t="907" x="7843838" y="5068888"/>
          <p14:tracePt t="924" x="7831138" y="5081588"/>
          <p14:tracePt t="928" x="7818438" y="5081588"/>
          <p14:tracePt t="944" x="7805738" y="5081588"/>
          <p14:tracePt t="957" x="7793038" y="5092700"/>
          <p14:tracePt t="960" x="7780338" y="5105400"/>
          <p14:tracePt t="979" x="7767638" y="5105400"/>
          <p14:tracePt t="991" x="7767638" y="5118100"/>
          <p14:tracePt t="993" x="7754938" y="5118100"/>
          <p14:tracePt t="1007" x="7731125" y="5118100"/>
          <p14:tracePt t="1009" x="7731125" y="5130800"/>
          <p14:tracePt t="1024" x="7718425" y="5130800"/>
          <p14:tracePt t="1041" x="7693025" y="5143500"/>
          <p14:tracePt t="1041" x="7680325" y="5143500"/>
          <p14:tracePt t="1074" x="7654925" y="5143500"/>
          <p14:tracePt t="1075" x="7642225" y="5143500"/>
          <p14:tracePt t="1091" x="7605713" y="5156200"/>
          <p14:tracePt t="1091" x="7593013" y="5156200"/>
          <p14:tracePt t="1107" x="7580313" y="5156200"/>
          <p14:tracePt t="1108" x="7554913" y="5156200"/>
          <p14:tracePt t="1112" x="7531100" y="5156200"/>
          <p14:tracePt t="1141" x="7518400" y="5156200"/>
          <p14:tracePt t="1141" x="7505700" y="5156200"/>
          <p14:tracePt t="1144" x="7493000" y="5156200"/>
          <p14:tracePt t="1160" x="7480300" y="5156200"/>
          <p14:tracePt t="1174" x="7467600" y="5156200"/>
          <p14:tracePt t="1176" x="7454900" y="5156200"/>
          <p14:tracePt t="1192" x="7442200" y="5156200"/>
          <p14:tracePt t="1209" x="7429500" y="5168900"/>
          <p14:tracePt t="1241" x="7418388" y="5168900"/>
          <p14:tracePt t="1264" x="7405688" y="5168900"/>
          <p14:tracePt t="1296" x="7392988" y="5168900"/>
          <p14:tracePt t="1336" x="7380288" y="5168900"/>
          <p14:tracePt t="1536" x="7380288" y="5181600"/>
          <p14:tracePt t="1728" x="7380288" y="5194300"/>
          <p14:tracePt t="2232" x="7380288" y="5205413"/>
          <p14:tracePt t="3032" x="7392988" y="5205413"/>
          <p14:tracePt t="3256" x="7405688" y="5205413"/>
          <p14:tracePt t="3368" x="7418388" y="5205413"/>
          <p14:tracePt t="3456" x="7442200" y="5218113"/>
          <p14:tracePt t="3504" x="7454900" y="5230813"/>
          <p14:tracePt t="3528" x="7467600" y="5243513"/>
          <p14:tracePt t="3552" x="7480300" y="5243513"/>
          <p14:tracePt t="3584" x="7493000" y="5256213"/>
          <p14:tracePt t="3600" x="7505700" y="5268913"/>
          <p14:tracePt t="3616" x="7531100" y="5281613"/>
          <p14:tracePt t="3648" x="7554913" y="5281613"/>
          <p14:tracePt t="3672" x="7580313" y="5305425"/>
          <p14:tracePt t="3696" x="7593013" y="5305425"/>
          <p14:tracePt t="3707" x="7605713" y="5305425"/>
          <p14:tracePt t="3824" x="7605713" y="5318125"/>
          <p14:tracePt t="3856" x="7618413" y="5343525"/>
          <p14:tracePt t="3874" x="7631113" y="5343525"/>
          <p14:tracePt t="3875" x="7642225" y="5343525"/>
          <p14:tracePt t="3880" x="7654925" y="5356225"/>
          <p14:tracePt t="3891" x="7680325" y="5356225"/>
          <p14:tracePt t="3898" x="7693025" y="5356225"/>
          <p14:tracePt t="3907" x="7718425" y="5356225"/>
          <p14:tracePt t="3912" x="7731125" y="5356225"/>
          <p14:tracePt t="3924" x="7754938" y="5356225"/>
          <p14:tracePt t="3928" x="7780338" y="5356225"/>
          <p14:tracePt t="3941" x="7805738" y="5356225"/>
          <p14:tracePt t="3944" x="7818438" y="5356225"/>
          <p14:tracePt t="3957" x="7843838" y="5356225"/>
          <p14:tracePt t="3962" x="7854950" y="5356225"/>
          <p14:tracePt t="3978" x="7867650" y="5356225"/>
          <p14:tracePt t="3979" x="7893050" y="5356225"/>
          <p14:tracePt t="3984" x="7905750" y="5356225"/>
          <p14:tracePt t="4007" x="7931150" y="5356225"/>
          <p14:tracePt t="4024" x="7943850" y="5356225"/>
          <p14:tracePt t="4041" x="7967663" y="5356225"/>
          <p14:tracePt t="4057" x="7980363" y="5356225"/>
          <p14:tracePt t="4058" x="8005763" y="5356225"/>
          <p14:tracePt t="4074" x="8031163" y="5356225"/>
          <p14:tracePt t="4091" x="8043863" y="5343525"/>
          <p14:tracePt t="4107" x="8054975" y="5343525"/>
          <p14:tracePt t="4124" x="8080375" y="5343525"/>
          <p14:tracePt t="4125" x="8093075" y="5343525"/>
          <p14:tracePt t="4128" x="8131175" y="5330825"/>
          <p14:tracePt t="4141" x="8143875" y="5330825"/>
          <p14:tracePt t="4144" x="8167688" y="5318125"/>
          <p14:tracePt t="4157" x="8180388" y="5318125"/>
          <p14:tracePt t="4160" x="8205788" y="5305425"/>
          <p14:tracePt t="4174" x="8218488" y="5305425"/>
          <p14:tracePt t="4176" x="8231188" y="5294313"/>
          <p14:tracePt t="4193" x="8243888" y="5294313"/>
          <p14:tracePt t="4207" x="8267700" y="5281613"/>
          <p14:tracePt t="4209" x="8280400" y="5281613"/>
          <p14:tracePt t="4224" x="8293100" y="5268913"/>
          <p14:tracePt t="4241" x="8305800" y="5268913"/>
          <p14:tracePt t="4241" x="8318500" y="5256213"/>
          <p14:tracePt t="4257" x="8331200" y="5243513"/>
          <p14:tracePt t="4274" x="8343900" y="5243513"/>
          <p14:tracePt t="4291" x="8356600" y="5218113"/>
          <p14:tracePt t="4307" x="8367713" y="5194300"/>
          <p14:tracePt t="4328" x="8367713" y="5181600"/>
          <p14:tracePt t="4344" x="8380413" y="5156200"/>
          <p14:tracePt t="4360" x="8380413" y="5143500"/>
          <p14:tracePt t="4392" x="8380413" y="5118100"/>
          <p14:tracePt t="4416" x="8380413" y="5105400"/>
          <p14:tracePt t="4464" x="8380413" y="5081588"/>
          <p14:tracePt t="4480" x="8380413" y="5068888"/>
          <p14:tracePt t="4504" x="8367713" y="5056188"/>
          <p14:tracePt t="4524" x="8356600" y="5056188"/>
          <p14:tracePt t="4544" x="8318500" y="5030788"/>
          <p14:tracePt t="4568" x="8305800" y="5018088"/>
          <p14:tracePt t="4591" x="8280400" y="5018088"/>
          <p14:tracePt t="4591" x="8256588" y="4992688"/>
          <p14:tracePt t="4594" x="8243888" y="4981575"/>
          <p14:tracePt t="4607" x="8231188" y="4981575"/>
          <p14:tracePt t="4608" x="8205788" y="4968875"/>
          <p14:tracePt t="4624" x="8193088" y="4968875"/>
          <p14:tracePt t="4641" x="8180388" y="4968875"/>
          <p14:tracePt t="4641" x="8167688" y="4956175"/>
          <p14:tracePt t="4657" x="8156575" y="4956175"/>
          <p14:tracePt t="4674" x="8143875" y="4956175"/>
          <p14:tracePt t="4674" x="8131175" y="4943475"/>
          <p14:tracePt t="4680" x="8105775" y="4943475"/>
          <p14:tracePt t="4707" x="8105775" y="4930775"/>
          <p14:tracePt t="4708" x="8093075" y="4930775"/>
          <p14:tracePt t="4724" x="8080375" y="4930775"/>
          <p14:tracePt t="4728" x="8067675" y="4930775"/>
          <p14:tracePt t="4744" x="8054975" y="4930775"/>
          <p14:tracePt t="4757" x="8043863" y="4930775"/>
          <p14:tracePt t="4760" x="8031163" y="4918075"/>
          <p14:tracePt t="4774" x="8018463" y="4918075"/>
          <p14:tracePt t="4790" x="8005763" y="4918075"/>
          <p14:tracePt t="4792" x="7993063" y="4918075"/>
          <p14:tracePt t="4807" x="7980363" y="4918075"/>
          <p14:tracePt t="4808" x="7954963" y="4918075"/>
          <p14:tracePt t="4824" x="7931150" y="4918075"/>
          <p14:tracePt t="4825" x="7918450" y="4918075"/>
          <p14:tracePt t="4840" x="7893050" y="4918075"/>
          <p14:tracePt t="4841" x="7880350" y="4918075"/>
          <p14:tracePt t="4857" x="7854950" y="4918075"/>
          <p14:tracePt t="4859" x="7831138" y="4918075"/>
          <p14:tracePt t="4874" x="7818438" y="4918075"/>
          <p14:tracePt t="4875" x="7805738" y="4918075"/>
          <p14:tracePt t="4890" x="7780338" y="4918075"/>
          <p14:tracePt t="4907" x="7754938" y="4918075"/>
          <p14:tracePt t="4908" x="7731125" y="4918075"/>
          <p14:tracePt t="4940" x="7718425" y="4918075"/>
          <p14:tracePt t="4941" x="7705725" y="4918075"/>
          <p14:tracePt t="4944" x="7693025" y="4918075"/>
          <p14:tracePt t="4960" x="7680325" y="4918075"/>
          <p14:tracePt t="4978" x="7667625" y="4918075"/>
          <p14:tracePt t="4992" x="7642225" y="4918075"/>
          <p14:tracePt t="5008" x="7631113" y="4918075"/>
          <p14:tracePt t="5024" x="7618413" y="4918075"/>
          <p14:tracePt t="5040" x="7593013" y="4918075"/>
          <p14:tracePt t="5057" x="7567613" y="4930775"/>
          <p14:tracePt t="5080" x="7542213" y="4930775"/>
          <p14:tracePt t="5096" x="7531100" y="4943475"/>
          <p14:tracePt t="5120" x="7518400" y="4956175"/>
          <p14:tracePt t="5141" x="7518400" y="4968875"/>
          <p14:tracePt t="5144" x="7505700" y="4968875"/>
          <p14:tracePt t="5157" x="7493000" y="4968875"/>
          <p14:tracePt t="5160" x="7493000" y="4981575"/>
          <p14:tracePt t="5174" x="7480300" y="4981575"/>
          <p14:tracePt t="5190" x="7480300" y="4992688"/>
          <p14:tracePt t="5207" x="7467600" y="5005388"/>
          <p14:tracePt t="5209" x="7454900" y="5018088"/>
          <p14:tracePt t="5224" x="7442200" y="5018088"/>
          <p14:tracePt t="5240" x="7429500" y="5030788"/>
          <p14:tracePt t="5257" x="7429500" y="5043488"/>
          <p14:tracePt t="5290" x="7418388" y="5043488"/>
          <p14:tracePt t="5291" x="7405688" y="5056188"/>
          <p14:tracePt t="5328" x="7392988" y="5068888"/>
          <p14:tracePt t="5360" x="7380288" y="5081588"/>
          <p14:tracePt t="5376" x="7367588" y="5092700"/>
          <p14:tracePt t="5424" x="7367588" y="5105400"/>
          <p14:tracePt t="5441" x="7354888" y="5105400"/>
          <p14:tracePt t="5464" x="7354888" y="5118100"/>
          <p14:tracePt t="5480" x="7354888" y="5130800"/>
          <p14:tracePt t="5504" x="7342188" y="5130800"/>
          <p14:tracePt t="5560" x="7342188" y="5143500"/>
          <p14:tracePt t="5616" x="7342188" y="5156200"/>
          <p14:tracePt t="5680" x="7329488" y="5168900"/>
          <p14:tracePt t="5696" x="7318375" y="5181600"/>
          <p14:tracePt t="5752" x="7318375" y="5194300"/>
          <p14:tracePt t="5808" x="7305675" y="5205413"/>
          <p14:tracePt t="5832" x="7305675" y="5218113"/>
          <p14:tracePt t="5841" x="7305675" y="5243513"/>
          <p14:tracePt t="5880" x="7292975" y="5256213"/>
          <p14:tracePt t="5896" x="7280275" y="5256213"/>
          <p14:tracePt t="5912" x="7280275" y="5268913"/>
          <p14:tracePt t="5936" x="7280275" y="5281613"/>
          <p14:tracePt t="6000" x="7280275" y="5294313"/>
          <p14:tracePt t="6072" x="7267575" y="5294313"/>
          <p14:tracePt t="6112" x="7267575" y="5305425"/>
          <p14:tracePt t="6384" x="7267575" y="5318125"/>
          <p14:tracePt t="6464" x="7267575" y="5330825"/>
          <p14:tracePt t="6624" x="7280275" y="5330825"/>
          <p14:tracePt t="6688" x="7292975" y="5330825"/>
          <p14:tracePt t="6824" x="7305675" y="5330825"/>
          <p14:tracePt t="8960" x="7318375" y="5330825"/>
          <p14:tracePt t="8978" x="7329488" y="5330825"/>
          <p14:tracePt t="9344" x="7342188" y="5330825"/>
          <p14:tracePt t="9376" x="7354888" y="5330825"/>
          <p14:tracePt t="10144" x="7380288" y="5330825"/>
          <p14:tracePt t="10200" x="7392988" y="5330825"/>
          <p14:tracePt t="10224" x="7418388" y="5330825"/>
          <p14:tracePt t="10241" x="7429500" y="5330825"/>
          <p14:tracePt t="10272" x="7442200" y="5318125"/>
          <p14:tracePt t="10312" x="7454900" y="5318125"/>
          <p14:tracePt t="10323" x="7467600" y="5318125"/>
          <p14:tracePt t="10344" x="7493000" y="5318125"/>
          <p14:tracePt t="10357" x="7505700" y="5318125"/>
          <p14:tracePt t="10360" x="7518400" y="5318125"/>
          <p14:tracePt t="10373" x="7531100" y="5318125"/>
          <p14:tracePt t="10376" x="7542213" y="5318125"/>
          <p14:tracePt t="10392" x="7554913" y="5318125"/>
          <p14:tracePt t="10409" x="7580313" y="5318125"/>
          <p14:tracePt t="10423" x="7593013" y="5318125"/>
          <p14:tracePt t="10441" x="7605713" y="5318125"/>
          <p14:tracePt t="10457" x="7618413" y="5318125"/>
          <p14:tracePt t="10512" x="7642225" y="5318125"/>
          <p14:tracePt t="10552" x="7654925" y="5318125"/>
          <p14:tracePt t="10584" x="7667625" y="5318125"/>
          <p14:tracePt t="10608" x="7680325" y="5318125"/>
          <p14:tracePt t="10624" x="7693025" y="5318125"/>
          <p14:tracePt t="10624" x="7705725" y="5318125"/>
          <p14:tracePt t="10640" x="7718425" y="5318125"/>
          <p14:tracePt t="10641" x="7731125" y="5318125"/>
          <p14:tracePt t="10657" x="7742238" y="5318125"/>
          <p14:tracePt t="10658" x="7767638" y="5318125"/>
          <p14:tracePt t="10674" x="7780338" y="5318125"/>
          <p14:tracePt t="10696" x="7805738" y="5318125"/>
          <p14:tracePt t="10744" x="7818438" y="5318125"/>
          <p14:tracePt t="10776" x="7843838" y="5318125"/>
          <p14:tracePt t="10792" x="7854950" y="5318125"/>
          <p14:tracePt t="10807" x="7854950" y="5305425"/>
          <p14:tracePt t="10823" x="7880350" y="5305425"/>
          <p14:tracePt t="10841" x="7905750" y="5305425"/>
          <p14:tracePt t="10872" x="7918450" y="5305425"/>
          <p14:tracePt t="10944" x="7918450" y="5294313"/>
          <p14:tracePt t="10984" x="7918450" y="5281613"/>
          <p14:tracePt t="11016" x="7931150" y="5268913"/>
          <p14:tracePt t="11056" x="7943850" y="5268913"/>
          <p14:tracePt t="11080" x="7943850" y="5256213"/>
          <p14:tracePt t="11090" x="7954963" y="5243513"/>
          <p14:tracePt t="11112" x="7967663" y="5243513"/>
          <p14:tracePt t="11128" x="7980363" y="5243513"/>
          <p14:tracePt t="11140" x="7993063" y="5243513"/>
          <p14:tracePt t="11157" x="8018463" y="5230813"/>
          <p14:tracePt t="11176" x="8043863" y="5218113"/>
          <p14:tracePt t="11200" x="8054975" y="5218113"/>
          <p14:tracePt t="11208" x="8067675" y="5218113"/>
          <p14:tracePt t="11223" x="8080375" y="5218113"/>
          <p14:tracePt t="13368" x="8080375" y="5230813"/>
          <p14:tracePt t="13390" x="8067675" y="5230813"/>
          <p14:tracePt t="17576" x="8043863" y="5230813"/>
          <p14:tracePt t="17590" x="8005763" y="5230813"/>
          <p14:tracePt t="17592" x="7967663" y="5230813"/>
          <p14:tracePt t="17606" x="7905750" y="5218113"/>
          <p14:tracePt t="17609" x="7854950" y="5194300"/>
          <p14:tracePt t="17623" x="7742238" y="5118100"/>
          <p14:tracePt t="17624" x="7631113" y="5056188"/>
          <p14:tracePt t="17639" x="7567613" y="4981575"/>
          <p14:tracePt t="17640" x="7454900" y="4843463"/>
          <p14:tracePt t="17656" x="7342188" y="4756150"/>
          <p14:tracePt t="17659" x="7105650" y="4518025"/>
          <p14:tracePt t="17673" x="6842125" y="4279900"/>
          <p14:tracePt t="17674" x="6380163" y="3916363"/>
          <p14:tracePt t="17689" x="5854700" y="3479800"/>
          <p14:tracePt t="17690" x="5316538" y="3028950"/>
          <p14:tracePt t="17696" x="4727575" y="2552700"/>
          <p14:tracePt t="17706" x="4103688" y="2139950"/>
          <p14:tracePt t="17723" x="3365500" y="1601788"/>
          <p14:tracePt t="17725" x="2752725" y="1238250"/>
          <p14:tracePt t="17728" x="2101850" y="901700"/>
          <p14:tracePt t="17740" x="1550988" y="550863"/>
          <p14:tracePt t="17744" x="1076325" y="287338"/>
          <p14:tracePt t="17756" x="600075" y="0"/>
          <p14:tracePt t="18520" x="1063625" y="325438"/>
          <p14:tracePt t="18520" x="1363663" y="450850"/>
          <p14:tracePt t="18520" x="1989138" y="750888"/>
          <p14:tracePt t="18520" x="2314575" y="901700"/>
          <p14:tracePt t="18520" x="2651125" y="1038225"/>
          <p14:tracePt t="18520" x="2863850" y="1125538"/>
          <p14:tracePt t="18520" x="3089275" y="1227138"/>
          <p14:tracePt t="18520" x="3402013" y="1389063"/>
          <p14:tracePt t="18520" x="3702050" y="1576388"/>
          <p14:tracePt t="18520" x="3978275" y="1714500"/>
          <p14:tracePt t="18520" x="4278313" y="1865313"/>
          <p14:tracePt t="18520" x="4578350" y="2027238"/>
          <p14:tracePt t="18520" x="4916488" y="2227263"/>
          <p14:tracePt t="18520" x="5178425" y="2352675"/>
          <p14:tracePt t="18520" x="5441950" y="2465388"/>
          <p14:tracePt t="18520" x="5665788" y="2578100"/>
          <p14:tracePt t="18520" x="5854700" y="2627313"/>
          <p14:tracePt t="18520" x="6054725" y="2752725"/>
          <p14:tracePt t="18520" x="6180138" y="2816225"/>
          <p14:tracePt t="18520" x="6291263" y="2890838"/>
          <p14:tracePt t="18520" x="6367463" y="2928938"/>
          <p14:tracePt t="18520" x="6442075" y="2978150"/>
          <p14:tracePt t="18520" x="6516688" y="3016250"/>
          <p14:tracePt t="18520" x="6580188" y="3041650"/>
          <p14:tracePt t="18520" x="6642100" y="3103563"/>
          <p14:tracePt t="18520" x="6692900" y="3103563"/>
          <p14:tracePt t="18520" x="6754813" y="3141663"/>
          <p14:tracePt t="18520" x="6780213" y="3154363"/>
          <p14:tracePt t="18520" x="6816725" y="3178175"/>
          <p14:tracePt t="18520" x="6854825" y="3203575"/>
          <p14:tracePt t="18520" x="6905625" y="3216275"/>
          <p14:tracePt t="18520" x="6929438" y="3216275"/>
          <p14:tracePt t="18520" x="6967538" y="3254375"/>
          <p14:tracePt t="18520" x="7029450" y="3278188"/>
          <p14:tracePt t="18520" x="7105650" y="3303588"/>
          <p14:tracePt t="18520" x="7167563" y="3328988"/>
          <p14:tracePt t="18520" x="7242175" y="3367088"/>
          <p14:tracePt t="18520" x="7318375" y="3403600"/>
          <p14:tracePt t="18520" x="7392988" y="3429000"/>
          <p14:tracePt t="18520" x="7480300" y="3467100"/>
          <p14:tracePt t="18520" x="7542213" y="3503613"/>
          <p14:tracePt t="18520" x="7605713" y="3503613"/>
          <p14:tracePt t="18520" x="7693025" y="3554413"/>
          <p14:tracePt t="18520" x="7780338" y="3616325"/>
          <p14:tracePt t="18520" x="7854950" y="3641725"/>
          <p14:tracePt t="18520" x="7943850" y="3679825"/>
          <p14:tracePt t="18520" x="8018463" y="3703638"/>
          <p14:tracePt t="18520" x="8080375" y="3729038"/>
          <p14:tracePt t="18520" x="8118475" y="3741738"/>
          <p14:tracePt t="18520" x="8193088" y="3754438"/>
          <p14:tracePt t="18520" x="8243888" y="3767138"/>
          <p14:tracePt t="18520" x="8356600" y="3792538"/>
          <p14:tracePt t="18520" x="8443913" y="3803650"/>
          <p14:tracePt t="18520" x="8531225" y="3816350"/>
          <p14:tracePt t="18520" x="8605838" y="3816350"/>
          <p14:tracePt t="18520" x="8656638" y="3816350"/>
          <p14:tracePt t="18520" x="8705850" y="3816350"/>
          <p14:tracePt t="18520" x="8756650" y="3816350"/>
          <p14:tracePt t="18520" x="8793163" y="3816350"/>
          <p14:tracePt t="18520" x="8843963" y="3816350"/>
          <p14:tracePt t="18520" x="8931275" y="3816350"/>
          <p14:tracePt t="18520" x="9056688" y="3816350"/>
          <p14:tracePt t="18520" x="8118475" y="3267075"/>
          <p14:tracePt t="18520" x="7454900" y="3241675"/>
          <p14:tracePt t="18520" x="6692900" y="3178175"/>
          <p14:tracePt t="18520" x="5916613" y="3103563"/>
          <p14:tracePt t="18520" x="5216525" y="3103563"/>
          <p14:tracePt t="18520" x="4391025" y="3078163"/>
          <p14:tracePt t="18520" x="3727450" y="3078163"/>
          <p14:tracePt t="18520" x="3101975" y="3078163"/>
          <p14:tracePt t="18520" x="2514600" y="3078163"/>
          <p14:tracePt t="18520" x="2025650" y="3078163"/>
          <p14:tracePt t="18520" x="1714500" y="3078163"/>
          <p14:tracePt t="18520" x="1463675" y="3078163"/>
          <p14:tracePt t="18520" x="1300163" y="3078163"/>
          <p14:tracePt t="18520" x="1163638" y="3078163"/>
          <p14:tracePt t="18520" x="1089025" y="3090863"/>
          <p14:tracePt t="18520" x="1038225" y="3090863"/>
          <p14:tracePt t="18520" x="1012825" y="3103563"/>
          <p14:tracePt t="18520" x="1000125" y="3116263"/>
          <p14:tracePt t="18520" x="976313" y="3116263"/>
          <p14:tracePt t="18520" x="938213" y="3154363"/>
          <p14:tracePt t="18520" x="925513" y="3154363"/>
          <p14:tracePt t="18520" x="876300" y="3178175"/>
          <p14:tracePt t="18520" x="812800" y="3216275"/>
          <p14:tracePt t="18520" x="750888" y="3254375"/>
          <p14:tracePt t="18520" x="638175" y="3290888"/>
          <p14:tracePt t="18520" x="538163" y="3341688"/>
          <p14:tracePt t="18520" x="438150" y="3378200"/>
          <p14:tracePt t="18520" x="374650" y="3403600"/>
          <p14:tracePt t="18520" x="300038" y="3441700"/>
          <p14:tracePt t="18520" x="238125" y="3467100"/>
          <p14:tracePt t="18520" x="161925" y="3490913"/>
          <p14:tracePt t="18520" x="125413" y="3503613"/>
          <p14:tracePt t="18520" x="87313" y="3516313"/>
          <p14:tracePt t="18520" x="50800" y="3516313"/>
          <p14:tracePt t="18520" x="12700" y="3516313"/>
          <p14:tracePt t="18520" x="0" y="3516313"/>
          <p14:tracePt t="18520" x="350838" y="3367088"/>
          <p14:tracePt t="18520" x="812800" y="3354388"/>
          <p14:tracePt t="18520" x="1325563" y="3354388"/>
          <p14:tracePt t="18520" x="1851025" y="3354388"/>
          <p14:tracePt t="18520" x="2338388" y="3354388"/>
          <p14:tracePt t="18520" x="2789238" y="3354388"/>
          <p14:tracePt t="18520" x="3276600" y="3354388"/>
          <p14:tracePt t="18520" x="3727450" y="3354388"/>
          <p14:tracePt t="18520" x="4178300" y="3354388"/>
          <p14:tracePt t="18520" x="4603750" y="3354388"/>
          <p14:tracePt t="18520" x="4978400" y="3354388"/>
          <p14:tracePt t="18520" x="5403850" y="3354388"/>
          <p14:tracePt t="18520" x="5778500" y="3354388"/>
          <p14:tracePt t="18520" x="6067425" y="3354388"/>
          <p14:tracePt t="18520" x="6316663" y="3354388"/>
          <p14:tracePt t="18520" x="6467475" y="3354388"/>
          <p14:tracePt t="18520" x="6604000" y="3354388"/>
          <p14:tracePt t="18520" x="6704013" y="3354388"/>
          <p14:tracePt t="18520" x="6754813" y="3354388"/>
          <p14:tracePt t="18520" x="6792913" y="3354388"/>
          <p14:tracePt t="18520" x="6805613" y="3354388"/>
          <p14:tracePt t="18520" x="6816725" y="3354388"/>
          <p14:tracePt t="18520" x="6829425" y="3354388"/>
          <p14:tracePt t="18520" x="6842125" y="3341688"/>
          <p14:tracePt t="18520" x="6842125" y="3328988"/>
          <p14:tracePt t="18520" x="6854825" y="3328988"/>
          <p14:tracePt t="18520" x="6867525" y="3328988"/>
          <p14:tracePt t="18520" x="6892925" y="3328988"/>
          <p14:tracePt t="18520" x="6916738" y="3328988"/>
          <p14:tracePt t="18520" x="6929438" y="3328988"/>
          <p14:tracePt t="18520" x="6942138" y="3328988"/>
          <p14:tracePt t="18520" x="6967538" y="3328988"/>
          <p14:tracePt t="18520" x="6980238" y="3328988"/>
          <p14:tracePt t="18520" x="7016750" y="3328988"/>
          <p14:tracePt t="18520" x="7080250" y="3328988"/>
          <p14:tracePt t="18520" x="7205663" y="3328988"/>
          <p14:tracePt t="18520" x="7354888" y="3328988"/>
          <p14:tracePt t="18520" x="7542213" y="3354388"/>
          <p14:tracePt t="18520" x="7718425" y="3403600"/>
          <p14:tracePt t="18520" x="7943850" y="3429000"/>
          <p14:tracePt t="18520" x="8131175" y="3441700"/>
          <p14:tracePt t="18520" x="8280400" y="3490913"/>
          <p14:tracePt t="18520" x="8431213" y="3490913"/>
          <p14:tracePt t="18520" x="8556625" y="3490913"/>
          <p14:tracePt t="18520" x="8656638" y="3490913"/>
          <p14:tracePt t="18520" x="8731250" y="3490913"/>
          <p14:tracePt t="18520" x="8756650" y="3490913"/>
          <p14:tracePt t="18520" x="8793163" y="3490913"/>
          <p14:tracePt t="18520" x="8818563" y="3490913"/>
          <p14:tracePt t="18520" x="8818563" y="3479800"/>
          <p14:tracePt t="18520" x="8869363" y="3479800"/>
          <p14:tracePt t="18520" x="8905875" y="3479800"/>
          <p14:tracePt t="18520" x="8982075" y="3479800"/>
          <p14:tracePt t="18520" x="9069388" y="3467100"/>
          <p14:tracePt t="18520" x="7931150" y="2852738"/>
          <p14:tracePt t="18520" x="7167563" y="2590800"/>
          <p14:tracePt t="18520" x="6403975" y="2403475"/>
          <p14:tracePt t="18520" x="5641975" y="2165350"/>
          <p14:tracePt t="18520" x="4803775" y="1865313"/>
          <p14:tracePt t="18520" x="3978275" y="1601788"/>
          <p14:tracePt t="18520" x="3127375" y="1276350"/>
          <p14:tracePt t="18520" x="2376488" y="1063625"/>
          <p14:tracePt t="18520" x="1714500" y="863600"/>
          <p14:tracePt t="18520" x="1176338" y="638175"/>
          <p14:tracePt t="18520" x="850900" y="500063"/>
          <p14:tracePt t="18520" x="587375" y="387350"/>
          <p14:tracePt t="18520" x="450850" y="312738"/>
          <p14:tracePt t="18520" x="350838" y="250825"/>
          <p14:tracePt t="18520" x="287338" y="200025"/>
          <p14:tracePt t="18520" x="287338" y="187325"/>
          <p14:tracePt t="18520" x="287338" y="174625"/>
          <p14:tracePt t="18520" x="274638" y="161925"/>
          <p14:tracePt t="18520" x="274638" y="150813"/>
          <p14:tracePt t="18520" x="274638" y="138113"/>
          <p14:tracePt t="18520" x="300038" y="125413"/>
          <p14:tracePt t="18520" x="312738" y="125413"/>
          <p14:tracePt t="18520" x="350838" y="112713"/>
          <p14:tracePt t="18520" x="350838" y="100013"/>
          <p14:tracePt t="18520" x="350838" y="87313"/>
          <p14:tracePt t="18520" x="350838" y="74613"/>
          <p14:tracePt t="18520" x="350838" y="50800"/>
          <p14:tracePt t="18520" x="363538" y="38100"/>
          <p14:tracePt t="18520" x="363538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11125200" cy="685800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itchFamily="2" charset="-78"/>
              </a:rPr>
              <a:t/>
            </a:r>
            <a:br>
              <a:rPr lang="fa-IR" sz="2500" dirty="0">
                <a:cs typeface="B Yagut" pitchFamily="2" charset="-78"/>
              </a:rPr>
            </a:br>
            <a:r>
              <a:rPr lang="fa-IR" sz="2800" dirty="0">
                <a:cs typeface="B Yagut" pitchFamily="2" charset="-78"/>
              </a:rPr>
              <a:t>با انتخاب مرکز </a:t>
            </a:r>
            <a:r>
              <a:rPr lang="fa-IR" sz="2800" dirty="0" smtClean="0">
                <a:cs typeface="B Yagut" pitchFamily="2" charset="-78"/>
              </a:rPr>
              <a:t>مورد نظر و </a:t>
            </a:r>
            <a:r>
              <a:rPr lang="fa-IR" sz="2800" dirty="0">
                <a:cs typeface="B Yagut" pitchFamily="2" charset="-78"/>
              </a:rPr>
              <a:t>نقش گیرنده </a:t>
            </a:r>
            <a:r>
              <a:rPr lang="fa-IR" sz="2800" dirty="0" smtClean="0">
                <a:cs typeface="B Yagut" pitchFamily="2" charset="-78"/>
              </a:rPr>
              <a:t>و </a:t>
            </a:r>
            <a:r>
              <a:rPr lang="fa-IR" sz="2800" dirty="0">
                <a:cs typeface="B Yagut" pitchFamily="2" charset="-78"/>
              </a:rPr>
              <a:t>کلیک بر </a:t>
            </a:r>
            <a:r>
              <a:rPr lang="fa-IR" sz="2800" dirty="0" smtClean="0">
                <a:cs typeface="B Yagut" pitchFamily="2" charset="-78"/>
              </a:rPr>
              <a:t>روی گزینه </a:t>
            </a:r>
            <a:r>
              <a:rPr lang="fa-IR" sz="2800" dirty="0">
                <a:cs typeface="B Yagut" pitchFamily="2" charset="-78"/>
              </a:rPr>
              <a:t>ارجاع </a:t>
            </a:r>
            <a:r>
              <a:rPr lang="fa-IR" sz="2800" dirty="0" smtClean="0">
                <a:cs typeface="B Yagut" pitchFamily="2" charset="-78"/>
              </a:rPr>
              <a:t>، ارجاع </a:t>
            </a:r>
            <a:r>
              <a:rPr lang="fa-IR" sz="2800" dirty="0">
                <a:cs typeface="B Yagut" pitchFamily="2" charset="-78"/>
              </a:rPr>
              <a:t>را انجام دهید.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7E34BD8F-3CBB-40D1-B680-85AF1A05FC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1"/>
            <a:ext cx="8418286" cy="48768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3226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38"/>
    </mc:Choice>
    <mc:Fallback xmlns="">
      <p:transition spd="slow" advTm="75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865" x="7780338" y="5507038"/>
          <p14:tracePt t="10959" x="7767638" y="5507038"/>
          <p14:tracePt t="10973" x="7754938" y="5507038"/>
          <p14:tracePt t="10975" x="7742238" y="5518150"/>
          <p14:tracePt t="11005" x="7731125" y="5518150"/>
          <p14:tracePt t="11006" x="7718425" y="5518150"/>
          <p14:tracePt t="11006" x="7705725" y="5518150"/>
          <p14:tracePt t="11022" x="7693025" y="5518150"/>
          <p14:tracePt t="11022" x="7654925" y="5518150"/>
          <p14:tracePt t="11040" x="7631113" y="5518150"/>
          <p14:tracePt t="11059" x="7605713" y="5518150"/>
          <p14:tracePt t="11060" x="7580313" y="5518150"/>
          <p14:tracePt t="11072" x="7567613" y="5518150"/>
          <p14:tracePt t="11072" x="7531100" y="5507038"/>
          <p14:tracePt t="11089" x="7505700" y="5494338"/>
          <p14:tracePt t="11089" x="7480300" y="5456238"/>
          <p14:tracePt t="11105" x="7429500" y="5430838"/>
          <p14:tracePt t="11106" x="7392988" y="5381625"/>
          <p14:tracePt t="11122" x="7329488" y="5356225"/>
          <p14:tracePt t="11122" x="7267575" y="5318125"/>
          <p14:tracePt t="11138" x="7242175" y="5294313"/>
          <p14:tracePt t="11139" x="7180263" y="5256213"/>
          <p14:tracePt t="11155" x="7105650" y="5218113"/>
          <p14:tracePt t="11156" x="7054850" y="5181600"/>
          <p14:tracePt t="11172" x="7005638" y="5156200"/>
          <p14:tracePt t="11172" x="6954838" y="5130800"/>
          <p14:tracePt t="11188" x="6892925" y="5081588"/>
          <p14:tracePt t="11189" x="6854825" y="5056188"/>
          <p14:tracePt t="11190" x="6805613" y="5005388"/>
          <p14:tracePt t="11205" x="6742113" y="4956175"/>
          <p14:tracePt t="11206" x="6716713" y="4943475"/>
          <p14:tracePt t="11222" x="6629400" y="4892675"/>
          <p14:tracePt t="11222" x="6567488" y="4843463"/>
          <p14:tracePt t="11238" x="6516688" y="4792663"/>
          <p14:tracePt t="11239" x="6480175" y="4779963"/>
          <p14:tracePt t="11255" x="6429375" y="4743450"/>
          <p14:tracePt t="11256" x="6403975" y="4730750"/>
          <p14:tracePt t="11272" x="6391275" y="4705350"/>
          <p14:tracePt t="11273" x="6380163" y="4692650"/>
          <p14:tracePt t="11288" x="6367463" y="4667250"/>
          <p14:tracePt t="11289" x="6342063" y="4630738"/>
          <p14:tracePt t="11305" x="6316663" y="4592638"/>
          <p14:tracePt t="11306" x="6303963" y="4567238"/>
          <p14:tracePt t="11322" x="6280150" y="4530725"/>
          <p14:tracePt t="11323" x="6242050" y="4492625"/>
          <p14:tracePt t="11339" x="6216650" y="4454525"/>
          <p14:tracePt t="11340" x="6191250" y="4418013"/>
          <p14:tracePt t="11355" x="6167438" y="4392613"/>
          <p14:tracePt t="11356" x="6154738" y="4341813"/>
          <p14:tracePt t="11358" x="6129338" y="4292600"/>
          <p14:tracePt t="11372" x="6116638" y="4279900"/>
          <p14:tracePt t="11389" x="6103938" y="4241800"/>
          <p14:tracePt t="11389" x="6078538" y="4217988"/>
          <p14:tracePt t="11390" x="6067425" y="4192588"/>
          <p14:tracePt t="11405" x="6067425" y="4179888"/>
          <p14:tracePt t="11406" x="6054725" y="4141788"/>
          <p14:tracePt t="11422" x="6042025" y="4141788"/>
          <p14:tracePt t="11423" x="6042025" y="4117975"/>
          <p14:tracePt t="11439" x="6042025" y="4105275"/>
          <p14:tracePt t="11455" x="6029325" y="4079875"/>
          <p14:tracePt t="11472" x="6029325" y="4054475"/>
          <p14:tracePt t="11472" x="6016625" y="4041775"/>
          <p14:tracePt t="11489" x="6016625" y="4029075"/>
          <p14:tracePt t="11505" x="6016625" y="4017963"/>
          <p14:tracePt t="11506" x="6003925" y="4005263"/>
          <p14:tracePt t="11522" x="6003925" y="3992563"/>
          <p14:tracePt t="11539" x="6003925" y="3979863"/>
          <p14:tracePt t="11555" x="6003925" y="3967163"/>
          <p14:tracePt t="11556" x="6003925" y="3954463"/>
          <p14:tracePt t="11607" x="6003925" y="3941763"/>
          <p14:tracePt t="11622" x="6003925" y="3929063"/>
          <p14:tracePt t="11623" x="6003925" y="3916363"/>
          <p14:tracePt t="11639" x="6016625" y="3916363"/>
          <p14:tracePt t="11639" x="6029325" y="3916363"/>
          <p14:tracePt t="11655" x="6054725" y="3905250"/>
          <p14:tracePt t="11656" x="6091238" y="3892550"/>
          <p14:tracePt t="11672" x="6116638" y="3879850"/>
          <p14:tracePt t="11672" x="6129338" y="3867150"/>
          <p14:tracePt t="11689" x="6154738" y="3854450"/>
          <p14:tracePt t="11689" x="6180138" y="3854450"/>
          <p14:tracePt t="11705" x="6216650" y="3829050"/>
          <p14:tracePt t="11706" x="6242050" y="3816350"/>
          <p14:tracePt t="11722" x="6254750" y="3816350"/>
          <p14:tracePt t="11723" x="6267450" y="3803650"/>
          <p14:tracePt t="11739" x="6291263" y="3779838"/>
          <p14:tracePt t="11739" x="6316663" y="3779838"/>
          <p14:tracePt t="11755" x="6329363" y="3767138"/>
          <p14:tracePt t="11756" x="6329363" y="3754438"/>
          <p14:tracePt t="11772" x="6354763" y="3754438"/>
          <p14:tracePt t="11772" x="6380163" y="3729038"/>
          <p14:tracePt t="11789" x="6403975" y="3729038"/>
          <p14:tracePt t="11789" x="6416675" y="3716338"/>
          <p14:tracePt t="11791" x="6467475" y="3692525"/>
          <p14:tracePt t="11805" x="6492875" y="3679825"/>
          <p14:tracePt t="11822" x="6516688" y="3667125"/>
          <p14:tracePt t="11823" x="6542088" y="3641725"/>
          <p14:tracePt t="11839" x="6554788" y="3641725"/>
          <p14:tracePt t="11839" x="6567488" y="3616325"/>
          <p14:tracePt t="11855" x="6592888" y="3567113"/>
          <p14:tracePt t="11872" x="6592888" y="3541713"/>
          <p14:tracePt t="11889" x="6592888" y="3529013"/>
          <p14:tracePt t="11905" x="6592888" y="3503613"/>
          <p14:tracePt t="11906" x="6592888" y="3490913"/>
          <p14:tracePt t="11922" x="6592888" y="3479800"/>
          <p14:tracePt t="11938" x="6604000" y="3479800"/>
          <p14:tracePt t="11939" x="6604000" y="3467100"/>
          <p14:tracePt t="12191" x="6604000" y="3441700"/>
          <p14:tracePt t="12207" x="6604000" y="3429000"/>
          <p14:tracePt t="12222" x="6604000" y="3416300"/>
          <p14:tracePt t="12223" x="6604000" y="3403600"/>
          <p14:tracePt t="12239" x="6604000" y="3390900"/>
          <p14:tracePt t="12255" x="6604000" y="3378200"/>
          <p14:tracePt t="12256" x="6604000" y="3367088"/>
          <p14:tracePt t="12278" x="6604000" y="3354388"/>
          <p14:tracePt t="12294" x="6604000" y="3341688"/>
          <p14:tracePt t="12311" x="6604000" y="3328988"/>
          <p14:tracePt t="12503" x="6592888" y="3328988"/>
          <p14:tracePt t="12535" x="6580188" y="3328988"/>
          <p14:tracePt t="12550" x="6554788" y="3328988"/>
          <p14:tracePt t="12607" x="6529388" y="3328988"/>
          <p14:tracePt t="12679" x="6516688" y="3341688"/>
          <p14:tracePt t="12831" x="6503988" y="3341688"/>
          <p14:tracePt t="12878" x="6492875" y="3341688"/>
          <p14:tracePt t="12903" x="6467475" y="3341688"/>
          <p14:tracePt t="12943" x="6442075" y="3367088"/>
          <p14:tracePt t="13814" x="6429375" y="3367088"/>
          <p14:tracePt t="13991" x="6403975" y="3367088"/>
          <p14:tracePt t="15215" x="6403975" y="3378200"/>
          <p14:tracePt t="17799" x="6391275" y="3378200"/>
          <p14:tracePt t="18951" x="6380163" y="3390900"/>
          <p14:tracePt t="22286" x="6367463" y="3390900"/>
          <p14:tracePt t="22462" x="6354763" y="3390900"/>
          <p14:tracePt t="22606" x="6342063" y="3390900"/>
          <p14:tracePt t="22830" x="6329363" y="3390900"/>
          <p14:tracePt t="22886" x="6316663" y="3390900"/>
          <p14:tracePt t="22967" x="6303963" y="3390900"/>
          <p14:tracePt t="23006" x="6291263" y="3390900"/>
          <p14:tracePt t="23038" x="6280150" y="3390900"/>
          <p14:tracePt t="23103" x="6267450" y="3390900"/>
          <p14:tracePt t="23126" x="6254750" y="3390900"/>
          <p14:tracePt t="23150" x="6242050" y="3390900"/>
          <p14:tracePt t="23191" x="6229350" y="3390900"/>
          <p14:tracePt t="23214" x="6216650" y="3390900"/>
          <p14:tracePt t="23254" x="6203950" y="3390900"/>
          <p14:tracePt t="23287" x="6191250" y="3390900"/>
          <p14:tracePt t="23304" x="6180138" y="3390900"/>
          <p14:tracePt t="23326" x="6167438" y="3390900"/>
          <p14:tracePt t="23350" x="6154738" y="3390900"/>
          <p14:tracePt t="23382" x="6142038" y="3390900"/>
          <p14:tracePt t="23423" x="6129338" y="3390900"/>
          <p14:tracePt t="23830" x="6116638" y="3390900"/>
          <p14:tracePt t="23838" x="6103938" y="3390900"/>
          <p14:tracePt t="23862" x="6091238" y="3390900"/>
          <p14:tracePt t="23878" x="6078538" y="3390900"/>
          <p14:tracePt t="23894" x="6067425" y="3390900"/>
          <p14:tracePt t="23910" x="6054725" y="3390900"/>
          <p14:tracePt t="23921" x="6042025" y="3390900"/>
          <p14:tracePt t="23938" x="6029325" y="3390900"/>
          <p14:tracePt t="23967" x="6016625" y="3390900"/>
          <p14:tracePt t="23974" x="5991225" y="3390900"/>
          <p14:tracePt t="24006" x="5978525" y="3390900"/>
          <p14:tracePt t="24022" x="5954713" y="3390900"/>
          <p14:tracePt t="24055" x="5942013" y="3390900"/>
          <p14:tracePt t="24094" x="5916613" y="3390900"/>
          <p14:tracePt t="24126" x="5903913" y="3390900"/>
          <p14:tracePt t="24142" x="5878513" y="3390900"/>
          <p14:tracePt t="24158" x="5867400" y="3390900"/>
          <p14:tracePt t="24174" x="5842000" y="3390900"/>
          <p14:tracePt t="24188" x="5829300" y="3390900"/>
          <p14:tracePt t="24204" x="5803900" y="3390900"/>
          <p14:tracePt t="24221" x="5791200" y="3390900"/>
          <p14:tracePt t="24238" x="5767388" y="3390900"/>
          <p14:tracePt t="24255" x="5754688" y="3390900"/>
          <p14:tracePt t="24271" x="5741988" y="3390900"/>
          <p14:tracePt t="24288" x="5729288" y="3390900"/>
          <p14:tracePt t="24310" x="5716588" y="3390900"/>
          <p14:tracePt t="24326" x="5703888" y="3390900"/>
          <p14:tracePt t="24342" x="5691188" y="3390900"/>
          <p14:tracePt t="24366" x="5678488" y="3390900"/>
          <p14:tracePt t="24382" x="5665788" y="3390900"/>
          <p14:tracePt t="24398" x="5654675" y="3390900"/>
          <p14:tracePt t="24422" x="5641975" y="3390900"/>
          <p14:tracePt t="24438" x="5629275" y="3390900"/>
          <p14:tracePt t="24455" x="5616575" y="3390900"/>
          <p14:tracePt t="24486" x="5603875" y="3390900"/>
          <p14:tracePt t="24518" x="5578475" y="3390900"/>
          <p14:tracePt t="24574" x="5565775" y="3390900"/>
          <p14:tracePt t="24598" x="5541963" y="3390900"/>
          <p14:tracePt t="24630" x="5529263" y="3390900"/>
          <p14:tracePt t="24758" x="5503863" y="3390900"/>
          <p14:tracePt t="25126" x="5491163" y="3390900"/>
          <p14:tracePt t="25206" x="5465763" y="3390900"/>
          <p14:tracePt t="25310" x="5454650" y="3390900"/>
          <p14:tracePt t="25374" x="5429250" y="3390900"/>
          <p14:tracePt t="25398" x="5416550" y="3378200"/>
          <p14:tracePt t="29614" x="5416550" y="3390900"/>
          <p14:tracePt t="29622" x="5416550" y="3403600"/>
          <p14:tracePt t="29637" x="5416550" y="3416300"/>
          <p14:tracePt t="29654" x="5416550" y="3429000"/>
          <p14:tracePt t="29655" x="5429250" y="3454400"/>
          <p14:tracePt t="29671" x="5429250" y="3467100"/>
          <p14:tracePt t="29671" x="5441950" y="3479800"/>
          <p14:tracePt t="29687" x="5454650" y="3503613"/>
          <p14:tracePt t="29704" x="5465763" y="3516313"/>
          <p14:tracePt t="29721" x="5478463" y="3541713"/>
          <p14:tracePt t="29737" x="5478463" y="3554413"/>
          <p14:tracePt t="29738" x="5478463" y="3567113"/>
          <p14:tracePt t="29754" x="5503863" y="3579813"/>
          <p14:tracePt t="29754" x="5503863" y="3590925"/>
          <p14:tracePt t="29771" x="5516563" y="3616325"/>
          <p14:tracePt t="29790" x="5516563" y="3629025"/>
          <p14:tracePt t="29804" x="5529263" y="3654425"/>
          <p14:tracePt t="29806" x="5541963" y="3654425"/>
          <p14:tracePt t="29821" x="5541963" y="3679825"/>
          <p14:tracePt t="29837" x="5541963" y="3692525"/>
          <p14:tracePt t="29839" x="5554663" y="3692525"/>
          <p14:tracePt t="29855" x="5554663" y="3716338"/>
          <p14:tracePt t="29871" x="5554663" y="3729038"/>
          <p14:tracePt t="29887" x="5554663" y="3754438"/>
          <p14:tracePt t="29904" x="5554663" y="3767138"/>
          <p14:tracePt t="29904" x="5565775" y="3779838"/>
          <p14:tracePt t="29921" x="5591175" y="3803650"/>
          <p14:tracePt t="29937" x="5591175" y="3816350"/>
          <p14:tracePt t="29938" x="5591175" y="3829050"/>
          <p14:tracePt t="29954" x="5591175" y="3841750"/>
          <p14:tracePt t="29955" x="5616575" y="3854450"/>
          <p14:tracePt t="29971" x="5616575" y="3867150"/>
          <p14:tracePt t="29987" x="5616575" y="3879850"/>
          <p14:tracePt t="30004" x="5629275" y="3892550"/>
          <p14:tracePt t="30021" x="5629275" y="3916363"/>
          <p14:tracePt t="30040" x="5629275" y="3929063"/>
          <p14:tracePt t="30059" x="5629275" y="3954463"/>
          <p14:tracePt t="30071" x="5641975" y="3954463"/>
          <p14:tracePt t="30486" x="5641975" y="3967163"/>
          <p14:tracePt t="30510" x="5629275" y="3967163"/>
          <p14:tracePt t="30582" x="5616575" y="3967163"/>
          <p14:tracePt t="30622" x="5603875" y="3967163"/>
          <p14:tracePt t="30638" x="5591175" y="3967163"/>
          <p14:tracePt t="30678" x="5578475" y="3967163"/>
          <p14:tracePt t="30687" x="5565775" y="3967163"/>
          <p14:tracePt t="30704" x="5554663" y="3967163"/>
          <p14:tracePt t="30726" x="5541963" y="3967163"/>
          <p14:tracePt t="30767" x="5529263" y="3967163"/>
          <p14:tracePt t="30862" x="5516563" y="3967163"/>
          <p14:tracePt t="30999" x="5503863" y="3967163"/>
          <p14:tracePt t="31006" x="5491163" y="3967163"/>
          <p14:tracePt t="31030" x="5478463" y="3967163"/>
          <p14:tracePt t="32974" x="5465763" y="3967163"/>
          <p14:tracePt t="42638" x="5441950" y="3967163"/>
          <p14:tracePt t="42654" x="5441950" y="3979863"/>
          <p14:tracePt t="42670" x="5429250" y="3979863"/>
          <p14:tracePt t="42687" x="5416550" y="3992563"/>
          <p14:tracePt t="42726" x="5403850" y="3992563"/>
          <p14:tracePt t="42736" x="5403850" y="4005263"/>
          <p14:tracePt t="42753" x="5391150" y="4005263"/>
          <p14:tracePt t="42770" x="5378450" y="4017963"/>
          <p14:tracePt t="42786" x="5378450" y="4029075"/>
          <p14:tracePt t="42803" x="5365750" y="4041775"/>
          <p14:tracePt t="49134" x="5353050" y="4054475"/>
          <p14:tracePt t="49152" x="5353050" y="4067175"/>
          <p14:tracePt t="49169" x="5365750" y="4079875"/>
          <p14:tracePt t="49170" x="5391150" y="4092575"/>
          <p14:tracePt t="49186" x="5416550" y="4129088"/>
          <p14:tracePt t="49187" x="5429250" y="4141788"/>
          <p14:tracePt t="49202" x="5465763" y="4179888"/>
          <p14:tracePt t="49219" x="5465763" y="4192588"/>
          <p14:tracePt t="49236" x="5478463" y="4205288"/>
          <p14:tracePt t="49262" x="5478463" y="4217988"/>
          <p14:tracePt t="49270" x="5491163" y="4230688"/>
          <p14:tracePt t="49286" x="5503863" y="4241800"/>
          <p14:tracePt t="49287" x="5516563" y="4267200"/>
          <p14:tracePt t="49303" x="5541963" y="4305300"/>
          <p14:tracePt t="49303" x="5554663" y="4318000"/>
          <p14:tracePt t="49319" x="5554663" y="4330700"/>
          <p14:tracePt t="49320" x="5565775" y="4341813"/>
          <p14:tracePt t="49336" x="5591175" y="4367213"/>
          <p14:tracePt t="49382" x="5591175" y="4379913"/>
          <p14:tracePt t="49390" x="5603875" y="4392613"/>
          <p14:tracePt t="49414" x="5629275" y="4405313"/>
          <p14:tracePt t="49422" x="5629275" y="4418013"/>
          <p14:tracePt t="49438" x="5629275" y="4430713"/>
          <p14:tracePt t="49510" x="5641975" y="4430713"/>
          <p14:tracePt t="49526" x="5654675" y="4430713"/>
          <p14:tracePt t="49574" x="5665788" y="4443413"/>
          <p14:tracePt t="49590" x="5678488" y="4454525"/>
          <p14:tracePt t="49602" x="5678488" y="4467225"/>
          <p14:tracePt t="49619" x="5703888" y="4467225"/>
          <p14:tracePt t="49636" x="5703888" y="4479925"/>
          <p14:tracePt t="49670" x="5729288" y="4492625"/>
          <p14:tracePt t="49686" x="5729288" y="4505325"/>
          <p14:tracePt t="49710" x="5741988" y="4505325"/>
          <p14:tracePt t="49798" x="5754688" y="4505325"/>
          <p14:tracePt t="49806" x="5767388" y="4518025"/>
          <p14:tracePt t="49870" x="5778500" y="4518025"/>
          <p14:tracePt t="49886" x="5791200" y="4530725"/>
          <p14:tracePt t="49902" x="5803900" y="4543425"/>
          <p14:tracePt t="61862" x="5803900" y="4554538"/>
          <p14:tracePt t="61870" x="5791200" y="4579938"/>
          <p14:tracePt t="61885" x="5767388" y="4592638"/>
          <p14:tracePt t="61886" x="5741988" y="4630738"/>
          <p14:tracePt t="61902" x="5729288" y="4630738"/>
          <p14:tracePt t="61918" x="5716588" y="4656138"/>
          <p14:tracePt t="61935" x="5703888" y="4679950"/>
          <p14:tracePt t="61952" x="5691188" y="4692650"/>
          <p14:tracePt t="61952" x="5678488" y="4692650"/>
          <p14:tracePt t="61968" x="5665788" y="4718050"/>
          <p14:tracePt t="61969" x="5654675" y="4718050"/>
          <p14:tracePt t="61985" x="5654675" y="4743450"/>
          <p14:tracePt t="61986" x="5641975" y="4743450"/>
          <p14:tracePt t="62070" x="5641975" y="4756150"/>
          <p14:tracePt t="62085" x="5641975" y="4768850"/>
          <p14:tracePt t="62102" x="5641975" y="4779963"/>
          <p14:tracePt t="62118" x="5641975" y="4792663"/>
          <p14:tracePt t="62135" x="5616575" y="4805363"/>
          <p14:tracePt t="62152" x="5616575" y="4818063"/>
          <p14:tracePt t="62152" x="5616575" y="4830763"/>
          <p14:tracePt t="62168" x="5616575" y="4843463"/>
          <p14:tracePt t="62169" x="5616575" y="4868863"/>
          <p14:tracePt t="62185" x="5616575" y="4879975"/>
          <p14:tracePt t="62202" x="5616575" y="4892675"/>
          <p14:tracePt t="62218" x="5616575" y="4905375"/>
          <p14:tracePt t="62235" x="5616575" y="4918075"/>
          <p14:tracePt t="62252" x="5616575" y="4930775"/>
          <p14:tracePt t="62268" x="5616575" y="4943475"/>
          <p14:tracePt t="62270" x="5603875" y="4943475"/>
          <p14:tracePt t="62374" x="5603875" y="4956175"/>
          <p14:tracePt t="62385" x="5641975" y="4956175"/>
          <p14:tracePt t="62402" x="5678488" y="4956175"/>
          <p14:tracePt t="62402" x="5716588" y="4956175"/>
          <p14:tracePt t="62418" x="5741988" y="4956175"/>
          <p14:tracePt t="62419" x="5767388" y="4943475"/>
          <p14:tracePt t="62435" x="5791200" y="4930775"/>
          <p14:tracePt t="62436" x="5829300" y="4918075"/>
          <p14:tracePt t="62438" x="5867400" y="4905375"/>
          <p14:tracePt t="62452" x="5903913" y="4892675"/>
          <p14:tracePt t="62454" x="5954713" y="4868863"/>
          <p14:tracePt t="62468" x="6003925" y="4843463"/>
          <p14:tracePt t="62470" x="6029325" y="4830763"/>
          <p14:tracePt t="62485" x="6091238" y="4805363"/>
          <p14:tracePt t="62486" x="6116638" y="4779963"/>
          <p14:tracePt t="62502" x="6167438" y="4768850"/>
          <p14:tracePt t="62503" x="6180138" y="4768850"/>
          <p14:tracePt t="62518" x="6216650" y="4743450"/>
          <p14:tracePt t="62519" x="6229350" y="4730750"/>
          <p14:tracePt t="62535" x="6254750" y="4730750"/>
          <p14:tracePt t="62536" x="6267450" y="4718050"/>
          <p14:tracePt t="62552" x="6291263" y="4705350"/>
          <p14:tracePt t="62552" x="6316663" y="4692650"/>
          <p14:tracePt t="62568" x="6329363" y="4679950"/>
          <p14:tracePt t="62585" x="6354763" y="4679950"/>
          <p14:tracePt t="62606" x="6354763" y="4667250"/>
          <p14:tracePt t="62618" x="6354763" y="4656138"/>
          <p14:tracePt t="62635" x="6367463" y="4656138"/>
          <p14:tracePt t="62652" x="6367463" y="4643438"/>
          <p14:tracePt t="62652" x="6380163" y="4618038"/>
          <p14:tracePt t="62668" x="6380163" y="4605338"/>
          <p14:tracePt t="62670" x="6380163" y="4592638"/>
          <p14:tracePt t="62686" x="6380163" y="4579938"/>
          <p14:tracePt t="62718" x="6380163" y="4567238"/>
          <p14:tracePt t="62735" x="6380163" y="4554538"/>
          <p14:tracePt t="62752" x="6380163" y="4530725"/>
          <p14:tracePt t="62774" x="6367463" y="4518025"/>
          <p14:tracePt t="62785" x="6342063" y="4505325"/>
          <p14:tracePt t="62802" x="6329363" y="4492625"/>
          <p14:tracePt t="62802" x="6303963" y="4479925"/>
          <p14:tracePt t="62818" x="6291263" y="4479925"/>
          <p14:tracePt t="62819" x="6254750" y="4467225"/>
          <p14:tracePt t="62835" x="6229350" y="4443413"/>
          <p14:tracePt t="62836" x="6216650" y="4443413"/>
          <p14:tracePt t="62852" x="6180138" y="4443413"/>
          <p14:tracePt t="62868" x="6167438" y="4443413"/>
          <p14:tracePt t="62869" x="6129338" y="4430713"/>
          <p14:tracePt t="62870" x="6116638" y="4430713"/>
          <p14:tracePt t="62885" x="6091238" y="4430713"/>
          <p14:tracePt t="62886" x="6078538" y="4430713"/>
          <p14:tracePt t="62902" x="6042025" y="4418013"/>
          <p14:tracePt t="62903" x="6029325" y="4418013"/>
          <p14:tracePt t="62918" x="5991225" y="4418013"/>
          <p14:tracePt t="62935" x="5978525" y="4418013"/>
          <p14:tracePt t="62936" x="5954713" y="4418013"/>
          <p14:tracePt t="62952" x="5929313" y="4418013"/>
          <p14:tracePt t="62968" x="5916613" y="4418013"/>
          <p14:tracePt t="62985" x="5903913" y="4418013"/>
          <p14:tracePt t="62986" x="5891213" y="4418013"/>
          <p14:tracePt t="63002" x="5867400" y="4418013"/>
          <p14:tracePt t="63018" x="5854700" y="4418013"/>
          <p14:tracePt t="63020" x="5829300" y="4418013"/>
          <p14:tracePt t="63035" x="5816600" y="4405313"/>
          <p14:tracePt t="63036" x="5791200" y="4405313"/>
          <p14:tracePt t="63055" x="5703888" y="4405313"/>
          <p14:tracePt t="63073" x="5691188" y="4405313"/>
          <p14:tracePt t="63074" x="5665788" y="4405313"/>
          <p14:tracePt t="63085" x="5654675" y="4405313"/>
          <p14:tracePt t="63086" x="5629275" y="4405313"/>
          <p14:tracePt t="63102" x="5616575" y="4405313"/>
          <p14:tracePt t="63102" x="5603875" y="4405313"/>
          <p14:tracePt t="63118" x="5578475" y="4405313"/>
          <p14:tracePt t="63119" x="5565775" y="4405313"/>
          <p14:tracePt t="63135" x="5554663" y="4405313"/>
          <p14:tracePt t="63136" x="5516563" y="4405313"/>
          <p14:tracePt t="63152" x="5503863" y="4405313"/>
          <p14:tracePt t="63152" x="5478463" y="4405313"/>
          <p14:tracePt t="63168" x="5454650" y="4405313"/>
          <p14:tracePt t="63169" x="5416550" y="4405313"/>
          <p14:tracePt t="63185" x="5403850" y="4405313"/>
          <p14:tracePt t="63186" x="5391150" y="4405313"/>
          <p14:tracePt t="63202" x="5365750" y="4405313"/>
          <p14:tracePt t="63202" x="5341938" y="4405313"/>
          <p14:tracePt t="63218" x="5316538" y="4405313"/>
          <p14:tracePt t="63219" x="5303838" y="4405313"/>
          <p14:tracePt t="63235" x="5291138" y="4405313"/>
          <p14:tracePt t="63235" x="5265738" y="4405313"/>
          <p14:tracePt t="63252" x="5241925" y="4405313"/>
          <p14:tracePt t="63252" x="5229225" y="4405313"/>
          <p14:tracePt t="63268" x="5191125" y="4405313"/>
          <p14:tracePt t="63269" x="5165725" y="4405313"/>
          <p14:tracePt t="63270" x="5141913" y="4405313"/>
          <p14:tracePt t="63285" x="5103813" y="4405313"/>
          <p14:tracePt t="63286" x="5078413" y="4405313"/>
          <p14:tracePt t="63302" x="5040313" y="4392613"/>
          <p14:tracePt t="63303" x="4991100" y="4392613"/>
          <p14:tracePt t="63318" x="4940300" y="4392613"/>
          <p14:tracePt t="63319" x="4903788" y="4392613"/>
          <p14:tracePt t="63335" x="4878388" y="4392613"/>
          <p14:tracePt t="63336" x="4840288" y="4392613"/>
          <p14:tracePt t="63352" x="4803775" y="4379913"/>
          <p14:tracePt t="63353" x="4765675" y="4379913"/>
          <p14:tracePt t="63368" x="4752975" y="4379913"/>
          <p14:tracePt t="63369" x="4716463" y="4379913"/>
          <p14:tracePt t="63385" x="4691063" y="4379913"/>
          <p14:tracePt t="63385" x="4665663" y="4379913"/>
          <p14:tracePt t="63402" x="4652963" y="4379913"/>
          <p14:tracePt t="63418" x="4640263" y="4379913"/>
          <p14:tracePt t="63590" x="4627563" y="4379913"/>
          <p14:tracePt t="63602" x="4640263" y="4418013"/>
          <p14:tracePt t="63618" x="4640263" y="4430713"/>
          <p14:tracePt t="63619" x="4665663" y="4454525"/>
          <p14:tracePt t="63635" x="4678363" y="4492625"/>
          <p14:tracePt t="63635" x="4691063" y="4518025"/>
          <p14:tracePt t="63638" x="4727575" y="4543425"/>
          <p14:tracePt t="63652" x="4740275" y="4579938"/>
          <p14:tracePt t="63654" x="4765675" y="4605338"/>
          <p14:tracePt t="63668" x="4816475" y="4656138"/>
          <p14:tracePt t="63670" x="4840288" y="4667250"/>
          <p14:tracePt t="63685" x="4865688" y="4705350"/>
          <p14:tracePt t="63686" x="4916488" y="4743450"/>
          <p14:tracePt t="63702" x="4953000" y="4779963"/>
          <p14:tracePt t="63703" x="5029200" y="4818063"/>
          <p14:tracePt t="63718" x="5129213" y="4868863"/>
          <p14:tracePt t="63719" x="5241925" y="4956175"/>
          <p14:tracePt t="63735" x="5291138" y="5005388"/>
          <p14:tracePt t="63735" x="5329238" y="5018088"/>
          <p14:tracePt t="63752" x="5365750" y="5056188"/>
          <p14:tracePt t="63753" x="5391150" y="5068888"/>
          <p14:tracePt t="63768" x="5429250" y="5118100"/>
          <p14:tracePt t="63769" x="5441950" y="5143500"/>
          <p14:tracePt t="63785" x="5478463" y="5194300"/>
          <p14:tracePt t="63786" x="5541963" y="5256213"/>
          <p14:tracePt t="63802" x="5565775" y="5318125"/>
          <p14:tracePt t="63802" x="5603875" y="5343525"/>
          <p14:tracePt t="63818" x="5629275" y="5381625"/>
          <p14:tracePt t="63819" x="5641975" y="5381625"/>
          <p14:tracePt t="64070" x="5641975" y="5394325"/>
          <p14:tracePt t="64102" x="5629275" y="5394325"/>
          <p14:tracePt t="64118" x="5603875" y="5394325"/>
          <p14:tracePt t="64135" x="5591175" y="5394325"/>
          <p14:tracePt t="64151" x="5554663" y="5394325"/>
          <p14:tracePt t="64168" x="5541963" y="5394325"/>
          <p14:tracePt t="64169" x="5516563" y="5394325"/>
          <p14:tracePt t="64185" x="5503863" y="5394325"/>
          <p14:tracePt t="64185" x="5478463" y="5394325"/>
          <p14:tracePt t="64202" x="5454650" y="5394325"/>
          <p14:tracePt t="64202" x="5441950" y="5394325"/>
          <p14:tracePt t="64218" x="5429250" y="5394325"/>
          <p14:tracePt t="64219" x="5403850" y="5394325"/>
          <p14:tracePt t="64235" x="5391150" y="5381625"/>
          <p14:tracePt t="64235" x="5378450" y="5381625"/>
          <p14:tracePt t="64251" x="5353050" y="5381625"/>
          <p14:tracePt t="64268" x="5341938" y="5381625"/>
          <p14:tracePt t="64270" x="5329238" y="5368925"/>
          <p14:tracePt t="64285" x="5316538" y="5368925"/>
          <p14:tracePt t="64302" x="5303838" y="5368925"/>
          <p14:tracePt t="64318" x="5291138" y="5368925"/>
          <p14:tracePt t="64335" x="5278438" y="5368925"/>
          <p14:tracePt t="64374" x="5265738" y="5368925"/>
          <p14:tracePt t="64390" x="5253038" y="5368925"/>
          <p14:tracePt t="64406" x="5241925" y="5368925"/>
          <p14:tracePt t="64430" x="5229225" y="5368925"/>
          <p14:tracePt t="64438" x="5216525" y="5356225"/>
          <p14:tracePt t="64454" x="5203825" y="5356225"/>
          <p14:tracePt t="64510" x="5191125" y="5356225"/>
          <p14:tracePt t="64518" x="5178425" y="5356225"/>
          <p14:tracePt t="64535" x="5165725" y="5356225"/>
          <p14:tracePt t="64566" x="5153025" y="5356225"/>
          <p14:tracePt t="64590" x="5141913" y="5356225"/>
          <p14:tracePt t="64606" x="5129213" y="5356225"/>
          <p14:tracePt t="64622" x="5116513" y="5356225"/>
          <p14:tracePt t="64646" x="5103813" y="5356225"/>
          <p14:tracePt t="64670" x="5091113" y="5356225"/>
          <p14:tracePt t="64710" x="5078413" y="5356225"/>
          <p14:tracePt t="64718" x="5065713" y="5356225"/>
          <p14:tracePt t="64735" x="5053013" y="5356225"/>
          <p14:tracePt t="64735" x="5040313" y="5356225"/>
          <p14:tracePt t="64751" x="5029200" y="5356225"/>
          <p14:tracePt t="64752" x="5016500" y="5356225"/>
          <p14:tracePt t="64768" x="5003800" y="5356225"/>
          <p14:tracePt t="64785" x="4991100" y="5356225"/>
          <p14:tracePt t="64801" x="4978400" y="5343525"/>
          <p14:tracePt t="64802" x="4965700" y="5343525"/>
          <p14:tracePt t="64818" x="4953000" y="5343525"/>
          <p14:tracePt t="64819" x="4940300" y="5343525"/>
          <p14:tracePt t="64835" x="4916488" y="5330825"/>
          <p14:tracePt t="64851" x="4891088" y="5330825"/>
          <p14:tracePt t="64868" x="4878388" y="5330825"/>
          <p14:tracePt t="64869" x="4865688" y="5330825"/>
          <p14:tracePt t="64870" x="4852988" y="5330825"/>
          <p14:tracePt t="64886" x="4829175" y="5318125"/>
          <p14:tracePt t="64902" x="4816475" y="5318125"/>
          <p14:tracePt t="64918" x="4803775" y="5318125"/>
          <p14:tracePt t="64935" x="4791075" y="5318125"/>
          <p14:tracePt t="64935" x="4778375" y="5318125"/>
          <p14:tracePt t="64951" x="4765675" y="5305425"/>
          <p14:tracePt t="64968" x="4752975" y="5305425"/>
          <p14:tracePt t="64985" x="4727575" y="5305425"/>
          <p14:tracePt t="65001" x="4716463" y="5294313"/>
          <p14:tracePt t="65003" x="4703763" y="5294313"/>
          <p14:tracePt t="65018" x="4691063" y="5294313"/>
          <p14:tracePt t="65035" x="4665663" y="5281613"/>
          <p14:tracePt t="65035" x="4652963" y="5281613"/>
          <p14:tracePt t="65052" x="4640263" y="5281613"/>
          <p14:tracePt t="65073" x="4627563" y="5268913"/>
          <p14:tracePt t="65074" x="4603750" y="5256213"/>
          <p14:tracePt t="65086" x="4603750" y="5243513"/>
          <p14:tracePt t="65101" x="4578350" y="5243513"/>
          <p14:tracePt t="65102" x="4565650" y="5230813"/>
          <p14:tracePt t="65118" x="4552950" y="5218113"/>
          <p14:tracePt t="65119" x="4540250" y="5194300"/>
          <p14:tracePt t="65135" x="4527550" y="5194300"/>
          <p14:tracePt t="65135" x="4516438" y="5168900"/>
          <p14:tracePt t="65151" x="4478338" y="5118100"/>
          <p14:tracePt t="65168" x="4478338" y="5092700"/>
          <p14:tracePt t="65185" x="4465638" y="5092700"/>
          <p14:tracePt t="65185" x="4465638" y="5068888"/>
          <p14:tracePt t="65201" x="4452938" y="5043488"/>
          <p14:tracePt t="65218" x="4440238" y="5043488"/>
          <p14:tracePt t="65219" x="4440238" y="5030788"/>
          <p14:tracePt t="65235" x="4440238" y="5005388"/>
          <p14:tracePt t="65235" x="4427538" y="4992688"/>
          <p14:tracePt t="65251" x="4427538" y="4981575"/>
          <p14:tracePt t="65268" x="4427538" y="4968875"/>
          <p14:tracePt t="65269" x="4427538" y="4956175"/>
          <p14:tracePt t="65270" x="4416425" y="4943475"/>
          <p14:tracePt t="65301" x="4416425" y="4930775"/>
          <p14:tracePt t="65302" x="4416425" y="4918075"/>
          <p14:tracePt t="65318" x="4416425" y="4905375"/>
          <p14:tracePt t="65335" x="4416425" y="4892675"/>
          <p14:tracePt t="65335" x="4416425" y="4879975"/>
          <p14:tracePt t="65351" x="4416425" y="4868863"/>
          <p14:tracePt t="65368" x="4416425" y="4856163"/>
          <p14:tracePt t="65368" x="4416425" y="4843463"/>
          <p14:tracePt t="65384" x="4416425" y="4830763"/>
          <p14:tracePt t="65401" x="4416425" y="4818063"/>
          <p14:tracePt t="65418" x="4427538" y="4805363"/>
          <p14:tracePt t="65418" x="4427538" y="4792663"/>
          <p14:tracePt t="65434" x="4440238" y="4779963"/>
          <p14:tracePt t="65451" x="4465638" y="4768850"/>
          <p14:tracePt t="65468" x="4478338" y="4768850"/>
          <p14:tracePt t="65470" x="4491038" y="4756150"/>
          <p14:tracePt t="65485" x="4516438" y="4756150"/>
          <p14:tracePt t="65501" x="4527550" y="4743450"/>
          <p14:tracePt t="65518" x="4552950" y="4730750"/>
          <p14:tracePt t="65534" x="4565650" y="4730750"/>
          <p14:tracePt t="65551" x="4591050" y="4730750"/>
          <p14:tracePt t="65568" x="4616450" y="4718050"/>
          <p14:tracePt t="65584" x="4640263" y="4718050"/>
          <p14:tracePt t="65584" x="4652963" y="4718050"/>
          <p14:tracePt t="65601" x="4678363" y="4718050"/>
          <p14:tracePt t="65601" x="4691063" y="4718050"/>
          <p14:tracePt t="65618" x="4703763" y="4718050"/>
          <p14:tracePt t="65618" x="4727575" y="4718050"/>
          <p14:tracePt t="65634" x="4765675" y="4718050"/>
          <p14:tracePt t="65634" x="4791075" y="4718050"/>
          <p14:tracePt t="65653" x="4840288" y="4718050"/>
          <p14:tracePt t="65654" x="4878388" y="4718050"/>
          <p14:tracePt t="65668" x="4903788" y="4718050"/>
          <p14:tracePt t="65684" x="4940300" y="4718050"/>
          <p14:tracePt t="65685" x="4978400" y="4718050"/>
          <p14:tracePt t="65685" x="5003800" y="4718050"/>
          <p14:tracePt t="65701" x="5053013" y="4718050"/>
          <p14:tracePt t="65701" x="5065713" y="4730750"/>
          <p14:tracePt t="65717" x="5116513" y="4730750"/>
          <p14:tracePt t="65718" x="5141913" y="4730750"/>
          <p14:tracePt t="65734" x="5165725" y="4743450"/>
          <p14:tracePt t="65735" x="5178425" y="4743450"/>
          <p14:tracePt t="65751" x="5203825" y="4743450"/>
          <p14:tracePt t="65767" x="5229225" y="4756150"/>
          <p14:tracePt t="65784" x="5241925" y="4768850"/>
          <p14:tracePt t="65805" x="5253038" y="4768850"/>
          <p14:tracePt t="65817" x="5253038" y="4779963"/>
          <p14:tracePt t="65834" x="5253038" y="4792663"/>
          <p14:tracePt t="65851" x="5253038" y="4805363"/>
          <p14:tracePt t="65852" x="5253038" y="4818063"/>
          <p14:tracePt t="65868" x="5278438" y="4843463"/>
          <p14:tracePt t="65869" x="5278438" y="4856163"/>
          <p14:tracePt t="65869" x="5278438" y="4868863"/>
          <p14:tracePt t="65885" x="5291138" y="4879975"/>
          <p14:tracePt t="65886" x="5291138" y="4892675"/>
          <p14:tracePt t="65901" x="5303838" y="4905375"/>
          <p14:tracePt t="65918" x="5303838" y="4930775"/>
          <p14:tracePt t="65934" x="5303838" y="4956175"/>
          <p14:tracePt t="65934" x="5303838" y="4968875"/>
          <p14:tracePt t="65951" x="5303838" y="4981575"/>
          <p14:tracePt t="65968" x="5316538" y="4992688"/>
          <p14:tracePt t="65984" x="5316538" y="5005388"/>
          <p14:tracePt t="66006" x="5316538" y="5018088"/>
          <p14:tracePt t="66018" x="5316538" y="5030788"/>
          <p14:tracePt t="66034" x="5316538" y="5043488"/>
          <p14:tracePt t="66052" x="5316538" y="5056188"/>
          <p14:tracePt t="66053" x="5316538" y="5068888"/>
          <p14:tracePt t="66072" x="5316538" y="5081588"/>
          <p14:tracePt t="66101" x="5316538" y="5092700"/>
          <p14:tracePt t="66118" x="5316538" y="5105400"/>
          <p14:tracePt t="66134" x="5316538" y="5118100"/>
          <p14:tracePt t="66151" x="5316538" y="5130800"/>
          <p14:tracePt t="66168" x="5316538" y="5143500"/>
          <p14:tracePt t="66184" x="5303838" y="5168900"/>
          <p14:tracePt t="66213" x="5278438" y="5181600"/>
          <p14:tracePt t="66237" x="5278438" y="5194300"/>
          <p14:tracePt t="66261" x="5265738" y="5205413"/>
          <p14:tracePt t="66309" x="5265738" y="5218113"/>
          <p14:tracePt t="66318" x="5253038" y="5230813"/>
          <p14:tracePt t="66357" x="5241925" y="5230813"/>
          <p14:tracePt t="66373" x="5229225" y="5230813"/>
          <p14:tracePt t="66389" x="5229225" y="5243513"/>
          <p14:tracePt t="66401" x="5216525" y="5243513"/>
          <p14:tracePt t="66430" x="5191125" y="5256213"/>
          <p14:tracePt t="66445" x="5178425" y="5256213"/>
          <p14:tracePt t="66453" x="5165725" y="5256213"/>
          <p14:tracePt t="66477" x="5153025" y="5256213"/>
          <p14:tracePt t="66502" x="5141913" y="5256213"/>
          <p14:tracePt t="66518" x="5129213" y="5268913"/>
          <p14:tracePt t="66534" x="5116513" y="5268913"/>
          <p14:tracePt t="66535" x="5103813" y="5268913"/>
          <p14:tracePt t="66551" x="5091113" y="5268913"/>
          <p14:tracePt t="66573" x="5078413" y="5268913"/>
          <p14:tracePt t="66584" x="5065713" y="5268913"/>
          <p14:tracePt t="66601" x="5053013" y="5268913"/>
          <p14:tracePt t="66617" x="5040313" y="5268913"/>
          <p14:tracePt t="66634" x="5016500" y="5268913"/>
          <p14:tracePt t="66651" x="5003800" y="5268913"/>
          <p14:tracePt t="66667" x="4978400" y="5268913"/>
          <p14:tracePt t="66668" x="4965700" y="5268913"/>
          <p14:tracePt t="66684" x="4940300" y="5268913"/>
          <p14:tracePt t="66701" x="4929188" y="5268913"/>
          <p14:tracePt t="66701" x="4916488" y="5268913"/>
          <p14:tracePt t="66701" x="4903788" y="5268913"/>
          <p14:tracePt t="66717" x="4891088" y="5268913"/>
          <p14:tracePt t="66734" x="4865688" y="5268913"/>
          <p14:tracePt t="66734" x="4852988" y="5268913"/>
          <p14:tracePt t="66751" x="4840288" y="5268913"/>
          <p14:tracePt t="66767" x="4829175" y="5268913"/>
          <p14:tracePt t="66768" x="4816475" y="5268913"/>
          <p14:tracePt t="66784" x="4803775" y="5268913"/>
          <p14:tracePt t="66784" x="4803775" y="5256213"/>
          <p14:tracePt t="66801" x="4791075" y="5256213"/>
          <p14:tracePt t="66801" x="4778375" y="5243513"/>
          <p14:tracePt t="66821" x="4765675" y="5243513"/>
          <p14:tracePt t="66845" x="4752975" y="5230813"/>
          <p14:tracePt t="66861" x="4727575" y="5218113"/>
          <p14:tracePt t="66877" x="4716463" y="5194300"/>
          <p14:tracePt t="66901" x="4716463" y="5181600"/>
          <p14:tracePt t="66917" x="4691063" y="5156200"/>
          <p14:tracePt t="66934" x="4691063" y="5130800"/>
          <p14:tracePt t="66934" x="4678363" y="5118100"/>
          <p14:tracePt t="66951" x="4665663" y="5092700"/>
          <p14:tracePt t="66951" x="4665663" y="5081588"/>
          <p14:tracePt t="66967" x="4652963" y="5068888"/>
          <p14:tracePt t="66984" x="4640263" y="5043488"/>
          <p14:tracePt t="67001" x="4640263" y="5030788"/>
          <p14:tracePt t="67017" x="4640263" y="5005388"/>
          <p14:tracePt t="67035" x="4640263" y="4992688"/>
          <p14:tracePt t="67053" x="4640263" y="4981575"/>
          <p14:tracePt t="67071" x="4640263" y="4956175"/>
          <p14:tracePt t="67084" x="4640263" y="4930775"/>
          <p14:tracePt t="67101" x="4640263" y="4918075"/>
          <p14:tracePt t="67125" x="4640263" y="4892675"/>
          <p14:tracePt t="67141" x="4652963" y="4879975"/>
          <p14:tracePt t="67157" x="4665663" y="4879975"/>
          <p14:tracePt t="67167" x="4703763" y="4868863"/>
          <p14:tracePt t="67184" x="4716463" y="4868863"/>
          <p14:tracePt t="67201" x="4727575" y="4868863"/>
          <p14:tracePt t="67217" x="4765675" y="4843463"/>
          <p14:tracePt t="67218" x="4778375" y="4843463"/>
          <p14:tracePt t="67234" x="4803775" y="4843463"/>
          <p14:tracePt t="67234" x="4816475" y="4843463"/>
          <p14:tracePt t="67251" x="4852988" y="4843463"/>
          <p14:tracePt t="67251" x="4865688" y="4843463"/>
          <p14:tracePt t="67267" x="4891088" y="4843463"/>
          <p14:tracePt t="67284" x="4903788" y="4843463"/>
          <p14:tracePt t="67284" x="4940300" y="4843463"/>
          <p14:tracePt t="67301" x="4953000" y="4843463"/>
          <p14:tracePt t="67301" x="4978400" y="4843463"/>
          <p14:tracePt t="67334" x="4991100" y="4843463"/>
          <p14:tracePt t="67334" x="5003800" y="4843463"/>
          <p14:tracePt t="67351" x="5016500" y="4843463"/>
          <p14:tracePt t="67367" x="5016500" y="4856163"/>
          <p14:tracePt t="67368" x="5040313" y="4868863"/>
          <p14:tracePt t="67384" x="5053013" y="4879975"/>
          <p14:tracePt t="67413" x="5078413" y="4905375"/>
          <p14:tracePt t="67429" x="5091113" y="4918075"/>
          <p14:tracePt t="67437" x="5116513" y="4930775"/>
          <p14:tracePt t="67461" x="5116513" y="4956175"/>
          <p14:tracePt t="67477" x="5141913" y="4981575"/>
          <p14:tracePt t="67493" x="5141913" y="4992688"/>
          <p14:tracePt t="67509" x="5141913" y="5018088"/>
          <p14:tracePt t="67525" x="5141913" y="5030788"/>
          <p14:tracePt t="67534" x="5141913" y="5043488"/>
          <p14:tracePt t="67551" x="5141913" y="5056188"/>
          <p14:tracePt t="67567" x="5141913" y="5068888"/>
          <p14:tracePt t="67568" x="5153025" y="5081588"/>
          <p14:tracePt t="67605" x="5153025" y="5092700"/>
          <p14:tracePt t="67621" x="5153025" y="5105400"/>
          <p14:tracePt t="67645" x="5153025" y="5118100"/>
          <p14:tracePt t="67693" x="5153025" y="5130800"/>
          <p14:tracePt t="67757" x="5141913" y="5130800"/>
          <p14:tracePt t="67773" x="5116513" y="5130800"/>
          <p14:tracePt t="67784" x="5116513" y="5143500"/>
          <p14:tracePt t="67801" x="5103813" y="5156200"/>
          <p14:tracePt t="67838" x="5078413" y="5156200"/>
          <p14:tracePt t="71846" x="5091113" y="5168900"/>
          <p14:tracePt t="72910" x="5078413" y="5168900"/>
          <p14:tracePt t="72966" x="5065713" y="5168900"/>
          <p14:tracePt t="72984" x="5065713" y="5181600"/>
          <p14:tracePt t="73001" x="5053013" y="5181600"/>
          <p14:tracePt t="73030" x="5040313" y="5181600"/>
          <p14:tracePt t="73038" x="5029200" y="5194300"/>
          <p14:tracePt t="73062" x="5016500" y="5205413"/>
          <p14:tracePt t="73078" x="5003800" y="5205413"/>
          <p14:tracePt t="73094" x="4991100" y="5205413"/>
          <p14:tracePt t="73126" x="4978400" y="5218113"/>
          <p14:tracePt t="73134" x="4965700" y="5218113"/>
          <p14:tracePt t="73151" x="4953000" y="5230813"/>
          <p14:tracePt t="73174" x="4953000" y="5243513"/>
          <p14:tracePt t="73198" x="4929188" y="5243513"/>
          <p14:tracePt t="73230" x="4903788" y="5268913"/>
          <p14:tracePt t="73262" x="4891088" y="5268913"/>
          <p14:tracePt t="73406" x="4878388" y="5281613"/>
          <p14:tracePt t="73417" x="4865688" y="5281613"/>
          <p14:tracePt t="73434" x="4840288" y="5281613"/>
          <p14:tracePt t="73478" x="4840288" y="5294313"/>
          <p14:tracePt t="73806" x="4852988" y="5305425"/>
          <p14:tracePt t="73817" x="4953000" y="5305425"/>
          <p14:tracePt t="73834" x="5103813" y="5305425"/>
          <p14:tracePt t="73834" x="5278438" y="5305425"/>
          <p14:tracePt t="73851" x="5429250" y="5305425"/>
          <p14:tracePt t="73851" x="5565775" y="5305425"/>
          <p14:tracePt t="73867" x="5716588" y="5305425"/>
          <p14:tracePt t="73868" x="5854700" y="5305425"/>
          <p14:tracePt t="73884" x="6003925" y="5305425"/>
          <p14:tracePt t="73885" x="6142038" y="5305425"/>
          <p14:tracePt t="73886" x="6280150" y="5305425"/>
          <p14:tracePt t="73901" x="6492875" y="5305425"/>
          <p14:tracePt t="73902" x="6642100" y="5305425"/>
          <p14:tracePt t="73917" x="6780213" y="5305425"/>
          <p14:tracePt t="73919" x="6967538" y="5305425"/>
          <p14:tracePt t="73934" x="7092950" y="5305425"/>
          <p14:tracePt t="73935" x="7229475" y="5305425"/>
          <p14:tracePt t="73951" x="7367588" y="5294313"/>
          <p14:tracePt t="73951" x="7505700" y="5268913"/>
          <p14:tracePt t="73967" x="7631113" y="5230813"/>
          <p14:tracePt t="73968" x="7742238" y="5218113"/>
          <p14:tracePt t="73984" x="7831138" y="5205413"/>
          <p14:tracePt t="73985" x="7905750" y="5168900"/>
          <p14:tracePt t="74001" x="7918450" y="5168900"/>
          <p14:tracePt t="74002" x="7967663" y="5143500"/>
          <p14:tracePt t="74017" x="8018463" y="5118100"/>
          <p14:tracePt t="74018" x="8067675" y="5105400"/>
          <p14:tracePt t="74034" x="8131175" y="5068888"/>
          <p14:tracePt t="74034" x="8193088" y="5043488"/>
          <p14:tracePt t="74038" x="8280400" y="5005388"/>
          <p14:tracePt t="74052" x="8343900" y="4992688"/>
          <p14:tracePt t="74072" x="8418513" y="4943475"/>
          <p14:tracePt t="74073" x="8531225" y="4868863"/>
          <p14:tracePt t="74084" x="8605838" y="4843463"/>
          <p14:tracePt t="74086" x="8680450" y="4792663"/>
          <p14:tracePt t="74101" x="8743950" y="4756150"/>
          <p14:tracePt t="74101" x="8793163" y="4730750"/>
          <p14:tracePt t="74117" x="8818563" y="4692650"/>
          <p14:tracePt t="74118" x="8869363" y="4643438"/>
          <p14:tracePt t="74134" x="8882063" y="4618038"/>
          <p14:tracePt t="74135" x="8918575" y="4579938"/>
          <p14:tracePt t="74151" x="8943975" y="4530725"/>
          <p14:tracePt t="74151" x="8982075" y="4467225"/>
          <p14:tracePt t="74167" x="9018588" y="4430713"/>
          <p14:tracePt t="74168" x="9043988" y="4367213"/>
          <p14:tracePt t="74184" x="9069388" y="4330700"/>
          <p14:tracePt t="74185" x="9093200" y="4292600"/>
          <p14:tracePt t="74201" x="9131300" y="42418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573" y="31845"/>
            <a:ext cx="8229600" cy="836522"/>
          </a:xfrm>
        </p:spPr>
        <p:txBody>
          <a:bodyPr>
            <a:normAutofit/>
          </a:bodyPr>
          <a:lstStyle/>
          <a:p>
            <a:r>
              <a:rPr lang="fa-IR" sz="4000" dirty="0">
                <a:cs typeface="B Yagut" pitchFamily="2" charset="-78"/>
              </a:rPr>
              <a:t>نتیجه ارجاع ویا بازخوردهای دریافتی</a:t>
            </a:r>
            <a:r>
              <a:rPr lang="fa-IR" sz="4000" dirty="0"/>
              <a:t>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39252C91-0219-425A-BB35-3549B8A2F5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71600"/>
            <a:ext cx="8305800" cy="502920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7068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71"/>
    </mc:Choice>
    <mc:Fallback xmlns="">
      <p:transition spd="slow" advTm="38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95" x="4427538" y="5394325"/>
          <p14:tracePt t="26507" x="4416425" y="5407025"/>
          <p14:tracePt t="26523" x="4403725" y="5407025"/>
          <p14:tracePt t="26523" x="4378325" y="5430838"/>
          <p14:tracePt t="26540" x="4365625" y="5430838"/>
          <p14:tracePt t="26556" x="4352925" y="5443538"/>
          <p14:tracePt t="26587" x="4352925" y="5456238"/>
          <p14:tracePt t="26606" x="4340225" y="5456238"/>
          <p14:tracePt t="26623" x="4340225" y="5481638"/>
          <p14:tracePt t="26947" x="4278313" y="5456238"/>
          <p14:tracePt t="26956" x="4165600" y="5368925"/>
          <p14:tracePt t="26973" x="4052888" y="5256213"/>
          <p14:tracePt t="26973" x="3878263" y="5081588"/>
          <p14:tracePt t="26979" x="3627438" y="4779963"/>
          <p14:tracePt t="26994" x="3414713" y="4443413"/>
          <p14:tracePt t="26997" x="3176588" y="4154488"/>
          <p14:tracePt t="27006" x="2940050" y="3892550"/>
          <p14:tracePt t="27011" x="2901950" y="3716338"/>
          <p14:tracePt t="27023" x="2863850" y="3541713"/>
          <p14:tracePt t="27027" x="2852738" y="3429000"/>
          <p14:tracePt t="27039" x="2852738" y="3316288"/>
          <p14:tracePt t="27043" x="2840038" y="3228975"/>
          <p14:tracePt t="27056" x="2827338" y="3178175"/>
          <p14:tracePt t="27059" x="2789238" y="3065463"/>
          <p14:tracePt t="27073" x="2763838" y="2990850"/>
          <p14:tracePt t="27076" x="2740025" y="2941638"/>
          <p14:tracePt t="27089" x="2701925" y="2878138"/>
          <p14:tracePt t="27092" x="2663825" y="2803525"/>
          <p14:tracePt t="27106" x="2601913" y="2690813"/>
          <p14:tracePt t="27107" x="2589213" y="2616200"/>
          <p14:tracePt t="27115" x="2576513" y="2552700"/>
          <p14:tracePt t="27123" x="2576513" y="2516188"/>
          <p14:tracePt t="27140" x="2576513" y="2465388"/>
          <p14:tracePt t="27142" x="2601913" y="2414588"/>
          <p14:tracePt t="27156" x="2627313" y="2390775"/>
          <p14:tracePt t="27159" x="2663825" y="2365375"/>
          <p14:tracePt t="27163" x="2714625" y="2339975"/>
          <p14:tracePt t="27173" x="2789238" y="2327275"/>
          <p14:tracePt t="27179" x="2889250" y="2290763"/>
          <p14:tracePt t="27189" x="2963863" y="2278063"/>
          <p14:tracePt t="27195" x="3089275" y="2239963"/>
          <p14:tracePt t="27206" x="3227388" y="2190750"/>
          <p14:tracePt t="27211" x="3352800" y="2165350"/>
          <p14:tracePt t="27223" x="3502025" y="2127250"/>
          <p14:tracePt t="27227" x="3665538" y="2101850"/>
          <p14:tracePt t="27240" x="3814763" y="2065338"/>
          <p14:tracePt t="27243" x="3990975" y="2014538"/>
          <p14:tracePt t="27256" x="4152900" y="1978025"/>
          <p14:tracePt t="27259" x="4303713" y="1927225"/>
          <p14:tracePt t="27273" x="4465638" y="1865313"/>
          <p14:tracePt t="27275" x="4603750" y="1839913"/>
          <p14:tracePt t="27289" x="4765675" y="1776413"/>
          <p14:tracePt t="27292" x="4903788" y="1752600"/>
          <p14:tracePt t="27306" x="5003800" y="1714500"/>
          <p14:tracePt t="27307" x="5103813" y="1676400"/>
          <p14:tracePt t="27323" x="5141913" y="1652588"/>
          <p14:tracePt t="27324" x="5165725" y="1639888"/>
          <p14:tracePt t="27339" x="5191125" y="1639888"/>
          <p14:tracePt t="27340" x="5203825" y="1614488"/>
          <p14:tracePt t="27356" x="5216525" y="1614488"/>
          <p14:tracePt t="27359" x="5216525" y="1601788"/>
          <p14:tracePt t="27435" x="5229225" y="1601788"/>
          <p14:tracePt t="27456" x="5241925" y="1589088"/>
          <p14:tracePt t="27473" x="5253038" y="1576388"/>
          <p14:tracePt t="27476" x="5265738" y="1576388"/>
          <p14:tracePt t="27587" x="5216525" y="1563688"/>
          <p14:tracePt t="27606" x="5141913" y="1552575"/>
          <p14:tracePt t="27607" x="5040313" y="1527175"/>
          <p14:tracePt t="27611" x="4953000" y="1527175"/>
          <p14:tracePt t="27623" x="4840288" y="1514475"/>
          <p14:tracePt t="27627" x="4752975" y="1501775"/>
          <p14:tracePt t="27640" x="4716463" y="1501775"/>
          <p14:tracePt t="27643" x="4665663" y="1489075"/>
          <p14:tracePt t="27656" x="4640263" y="1476375"/>
          <p14:tracePt t="27659" x="4616450" y="1476375"/>
          <p14:tracePt t="27827" x="4603750" y="1463675"/>
          <p14:tracePt t="27859" x="4616450" y="1463675"/>
          <p14:tracePt t="27873" x="4627563" y="1463675"/>
          <p14:tracePt t="27890" x="4640263" y="1463675"/>
          <p14:tracePt t="27931" x="4665663" y="1463675"/>
          <p14:tracePt t="27963" x="4665663" y="1476375"/>
          <p14:tracePt t="27979" x="4678363" y="1501775"/>
          <p14:tracePt t="27994" x="4691063" y="1514475"/>
          <p14:tracePt t="28006" x="4691063" y="1527175"/>
          <p14:tracePt t="28011" x="4703763" y="1539875"/>
          <p14:tracePt t="28023" x="4703763" y="1552575"/>
          <p14:tracePt t="28115" x="4703763" y="1576388"/>
          <p14:tracePt t="28131" x="4703763" y="1589088"/>
          <p14:tracePt t="28155" x="4703763" y="1601788"/>
          <p14:tracePt t="28173" x="4703763" y="1614488"/>
          <p14:tracePt t="28173" x="4703763" y="1627188"/>
          <p14:tracePt t="28195" x="4703763" y="1639888"/>
          <p14:tracePt t="28206" x="4703763" y="1652588"/>
          <p14:tracePt t="28211" x="4703763" y="1663700"/>
          <p14:tracePt t="28227" x="4703763" y="1676400"/>
          <p14:tracePt t="28243" x="4703763" y="1689100"/>
          <p14:tracePt t="28256" x="4703763" y="1701800"/>
          <p14:tracePt t="28273" x="4703763" y="1714500"/>
          <p14:tracePt t="28290" x="4703763" y="1727200"/>
          <p14:tracePt t="28292" x="4703763" y="1739900"/>
          <p14:tracePt t="28323" x="4703763" y="1752600"/>
          <p14:tracePt t="28340" x="4703763" y="1765300"/>
          <p14:tracePt t="28356" x="4716463" y="1776413"/>
          <p14:tracePt t="28357" x="4727575" y="1801813"/>
          <p14:tracePt t="28379" x="4727575" y="1814513"/>
          <p14:tracePt t="28390" x="4727575" y="1827213"/>
          <p14:tracePt t="28406" x="4727575" y="1852613"/>
          <p14:tracePt t="28443" x="4727575" y="1865313"/>
          <p14:tracePt t="28459" x="4727575" y="1876425"/>
          <p14:tracePt t="28475" x="4727575" y="1889125"/>
          <p14:tracePt t="28491" x="4740275" y="1914525"/>
          <p14:tracePt t="28507" x="4752975" y="1927225"/>
          <p14:tracePt t="28523" x="4752975" y="1965325"/>
          <p14:tracePt t="28539" x="4752975" y="1978025"/>
          <p14:tracePt t="28540" x="4765675" y="1989138"/>
          <p14:tracePt t="28556" x="4765675" y="2001838"/>
          <p14:tracePt t="28579" x="4765675" y="2027238"/>
          <p14:tracePt t="28595" x="4765675" y="2039938"/>
          <p14:tracePt t="28606" x="4765675" y="2052638"/>
          <p14:tracePt t="28623" x="4778375" y="2065338"/>
          <p14:tracePt t="28627" x="4778375" y="2078038"/>
          <p14:tracePt t="28639" x="4778375" y="2089150"/>
          <p14:tracePt t="28656" x="4778375" y="2101850"/>
          <p14:tracePt t="28673" x="4791075" y="2114550"/>
          <p14:tracePt t="28689" x="4791075" y="2127250"/>
          <p14:tracePt t="28723" x="4791075" y="2139950"/>
          <p14:tracePt t="28740" x="4791075" y="2152650"/>
          <p14:tracePt t="28756" x="4791075" y="2165350"/>
          <p14:tracePt t="28851" x="4791075" y="2178050"/>
          <p14:tracePt t="28891" x="4791075" y="2190750"/>
          <p14:tracePt t="28906" x="4791075" y="2201863"/>
          <p14:tracePt t="28971" x="4791075" y="2214563"/>
          <p14:tracePt t="29035" x="4778375" y="2214563"/>
          <p14:tracePt t="29056" x="4765675" y="2227263"/>
          <p14:tracePt t="29091" x="4765675" y="2239963"/>
          <p14:tracePt t="29131" x="4752975" y="2239963"/>
          <p14:tracePt t="29147" x="4740275" y="2239963"/>
          <p14:tracePt t="29156" x="4727575" y="2239963"/>
          <p14:tracePt t="29179" x="4716463" y="2239963"/>
          <p14:tracePt t="29189" x="4703763" y="2239963"/>
          <p14:tracePt t="29206" x="4691063" y="2239963"/>
          <p14:tracePt t="29211" x="4678363" y="2252663"/>
          <p14:tracePt t="29223" x="4665663" y="2252663"/>
          <p14:tracePt t="29227" x="4652963" y="2252663"/>
          <p14:tracePt t="29256" x="4640263" y="2252663"/>
          <p14:tracePt t="29259" x="4627563" y="2252663"/>
          <p14:tracePt t="29273" x="4616450" y="2252663"/>
          <p14:tracePt t="29289" x="4591050" y="2252663"/>
          <p14:tracePt t="29292" x="4565650" y="2278063"/>
          <p14:tracePt t="29306" x="4552950" y="2278063"/>
          <p14:tracePt t="29309" x="4540250" y="2278063"/>
          <p14:tracePt t="29323" x="4527550" y="2278063"/>
          <p14:tracePt t="29339" x="4516438" y="2278063"/>
          <p14:tracePt t="29356" x="4503738" y="2278063"/>
          <p14:tracePt t="29373" x="4491038" y="2278063"/>
          <p14:tracePt t="29379" x="4478338" y="2278063"/>
          <p14:tracePt t="29406" x="4465638" y="2278063"/>
          <p14:tracePt t="29411" x="4452938" y="2278063"/>
          <p14:tracePt t="29423" x="4440238" y="2278063"/>
          <p14:tracePt t="29427" x="4427538" y="2278063"/>
          <p14:tracePt t="29439" x="4416425" y="2278063"/>
          <p14:tracePt t="29443" x="4403725" y="2278063"/>
          <p14:tracePt t="29456" x="4391025" y="2278063"/>
          <p14:tracePt t="29473" x="4378325" y="2278063"/>
          <p14:tracePt t="29475" x="4365625" y="2278063"/>
          <p14:tracePt t="29489" x="4352925" y="2278063"/>
          <p14:tracePt t="29523" x="4340225" y="2278063"/>
          <p14:tracePt t="29523" x="4327525" y="2278063"/>
          <p14:tracePt t="29539" x="4314825" y="2278063"/>
          <p14:tracePt t="29556" x="4303713" y="2278063"/>
          <p14:tracePt t="29573" x="4278313" y="2278063"/>
          <p14:tracePt t="29595" x="4265613" y="2278063"/>
          <p14:tracePt t="29611" x="4252913" y="2278063"/>
          <p14:tracePt t="29623" x="4240213" y="2278063"/>
          <p14:tracePt t="29643" x="4227513" y="2278063"/>
          <p14:tracePt t="29656" x="4214813" y="2278063"/>
          <p14:tracePt t="29659" x="4203700" y="2278063"/>
          <p14:tracePt t="29673" x="4191000" y="2278063"/>
          <p14:tracePt t="29675" x="4178300" y="2278063"/>
          <p14:tracePt t="29689" x="4165600" y="2278063"/>
          <p14:tracePt t="29706" x="4140200" y="2278063"/>
          <p14:tracePt t="29723" x="4127500" y="2278063"/>
          <p14:tracePt t="29723" x="4114800" y="2278063"/>
          <p14:tracePt t="29739" x="4090988" y="2265363"/>
          <p14:tracePt t="29756" x="4078288" y="2265363"/>
          <p14:tracePt t="29773" x="4052888" y="2265363"/>
          <p14:tracePt t="29867" x="4027488" y="2265363"/>
          <p14:tracePt t="29923" x="4014788" y="2265363"/>
          <p14:tracePt t="30699" x="4002088" y="2265363"/>
          <p14:tracePt t="31611" x="3978275" y="2265363"/>
          <p14:tracePt t="31627" x="3965575" y="2265363"/>
          <p14:tracePt t="31643" x="3952875" y="2265363"/>
          <p14:tracePt t="31659" x="3927475" y="2265363"/>
          <p14:tracePt t="31673" x="3890963" y="2265363"/>
          <p14:tracePt t="31675" x="3865563" y="2265363"/>
          <p14:tracePt t="31689" x="3840163" y="2265363"/>
          <p14:tracePt t="31692" x="3802063" y="2265363"/>
          <p14:tracePt t="31706" x="3790950" y="2265363"/>
          <p14:tracePt t="31723" x="3765550" y="2265363"/>
          <p14:tracePt t="31756" x="3752850" y="2265363"/>
          <p14:tracePt t="32235" x="3702050" y="2252663"/>
          <p14:tracePt t="32256" x="3689350" y="2252663"/>
          <p14:tracePt t="32256" x="3665538" y="2252663"/>
          <p14:tracePt t="32259" x="3627438" y="2239963"/>
          <p14:tracePt t="32273" x="3602038" y="2227263"/>
          <p14:tracePt t="32275" x="3565525" y="2227263"/>
          <p14:tracePt t="32289" x="3552825" y="2214563"/>
          <p14:tracePt t="32292" x="3502025" y="2214563"/>
          <p14:tracePt t="32306" x="3440113" y="2201863"/>
          <p14:tracePt t="32308" x="3427413" y="2201863"/>
          <p14:tracePt t="32323" x="3402013" y="2201863"/>
          <p14:tracePt t="32339" x="3389313" y="2190750"/>
          <p14:tracePt t="32342" x="3365500" y="2190750"/>
          <p14:tracePt t="32356" x="3340100" y="2190750"/>
          <p14:tracePt t="32372" x="3327400" y="2190750"/>
          <p14:tracePt t="32406" x="3302000" y="2190750"/>
          <p14:tracePt t="32411" x="3289300" y="2190750"/>
          <p14:tracePt t="32439" x="3265488" y="2190750"/>
          <p14:tracePt t="32443" x="3252788" y="2190750"/>
          <p14:tracePt t="32483" x="3240088" y="2190750"/>
          <p14:tracePt t="32499" x="3227388" y="2190750"/>
          <p14:tracePt t="32595" x="3227388" y="2165350"/>
          <p14:tracePt t="32611" x="3214688" y="2139950"/>
          <p14:tracePt t="32779" x="3201988" y="2139950"/>
          <p14:tracePt t="32819" x="3201988" y="2152650"/>
          <p14:tracePt t="32843" x="3201988" y="2165350"/>
          <p14:tracePt t="33139" x="3214688" y="2165350"/>
          <p14:tracePt t="33156" x="3252788" y="2190750"/>
          <p14:tracePt t="33156" x="3289300" y="2227263"/>
          <p14:tracePt t="33163" x="3340100" y="2265363"/>
          <p14:tracePt t="33172" x="3402013" y="2314575"/>
          <p14:tracePt t="33179" x="3465513" y="2378075"/>
          <p14:tracePt t="33189" x="3527425" y="2427288"/>
          <p14:tracePt t="33195" x="3602038" y="2503488"/>
          <p14:tracePt t="33206" x="3689350" y="2578100"/>
          <p14:tracePt t="33211" x="3765550" y="2627313"/>
          <p14:tracePt t="33222" x="3802063" y="2665413"/>
          <p14:tracePt t="33226" x="3914775" y="2728913"/>
          <p14:tracePt t="33239" x="4002088" y="2778125"/>
          <p14:tracePt t="33243" x="4052888" y="2816225"/>
          <p14:tracePt t="33256" x="4114800" y="2865438"/>
          <p14:tracePt t="33259" x="4127500" y="2890838"/>
          <p14:tracePt t="33272" x="4152900" y="2903538"/>
          <p14:tracePt t="33379" x="4114800" y="2878138"/>
          <p14:tracePt t="33389" x="4103688" y="2852738"/>
          <p14:tracePt t="33406" x="4078288" y="2828925"/>
          <p14:tracePt t="33406" x="4052888" y="2803525"/>
          <p14:tracePt t="33411" x="4027488" y="2778125"/>
          <p14:tracePt t="33422" x="4014788" y="2765425"/>
          <p14:tracePt t="33427" x="3990975" y="2740025"/>
          <p14:tracePt t="33439" x="3978275" y="2716213"/>
          <p14:tracePt t="33442" x="3978275" y="2703513"/>
          <p14:tracePt t="33456" x="3952875" y="2678113"/>
          <p14:tracePt t="33458" x="3940175" y="2678113"/>
          <p14:tracePt t="33472" x="3927475" y="2665413"/>
          <p14:tracePt t="33489" x="3914775" y="2652713"/>
          <p14:tracePt t="33506" x="3914775" y="2640013"/>
          <p14:tracePt t="33522" x="3902075" y="2640013"/>
          <p14:tracePt t="33539" x="3890963" y="2640013"/>
          <p14:tracePt t="33540" x="3878263" y="2627313"/>
          <p14:tracePt t="33556" x="3878263" y="2616200"/>
          <p14:tracePt t="33573" x="3878263" y="2603500"/>
          <p14:tracePt t="33575" x="3865563" y="2590800"/>
          <p14:tracePt t="33589" x="3852863" y="2578100"/>
          <p14:tracePt t="33592" x="3840163" y="2552700"/>
          <p14:tracePt t="33595" x="3827463" y="2540000"/>
          <p14:tracePt t="33606" x="3827463" y="2527300"/>
          <p14:tracePt t="33611" x="3814763" y="2527300"/>
          <p14:tracePt t="33622" x="3802063" y="2516188"/>
          <p14:tracePt t="33626" x="3765550" y="2490788"/>
          <p14:tracePt t="33639" x="3752850" y="2478088"/>
          <p14:tracePt t="33643" x="3740150" y="2478088"/>
          <p14:tracePt t="33656" x="3727450" y="2465388"/>
          <p14:tracePt t="33659" x="3727450" y="2452688"/>
          <p14:tracePt t="33691" x="3714750" y="2452688"/>
          <p14:tracePt t="33859" x="3714750" y="2439988"/>
          <p14:tracePt t="33883" x="3727450" y="2439988"/>
          <p14:tracePt t="33979" x="3740150" y="2439988"/>
          <p14:tracePt t="33993" x="3752850" y="2439988"/>
          <p14:tracePt t="34006" x="3765550" y="2414588"/>
          <p14:tracePt t="34011" x="3778250" y="2414588"/>
          <p14:tracePt t="34022" x="3790950" y="2414588"/>
          <p14:tracePt t="34039" x="3827463" y="2414588"/>
          <p14:tracePt t="34043" x="3865563" y="2403475"/>
          <p14:tracePt t="34056" x="3878263" y="2390775"/>
          <p14:tracePt t="34059" x="3914775" y="2390775"/>
          <p14:tracePt t="34072" x="3927475" y="2378075"/>
          <p14:tracePt t="34075" x="3978275" y="2378075"/>
          <p14:tracePt t="34089" x="3978275" y="2365375"/>
          <p14:tracePt t="34091" x="4014788" y="2352675"/>
          <p14:tracePt t="34106" x="4040188" y="2352675"/>
          <p14:tracePt t="34108" x="4065588" y="2352675"/>
          <p14:tracePt t="34122" x="4103688" y="2352675"/>
          <p14:tracePt t="34125" x="4114800" y="2327275"/>
          <p14:tracePt t="34139" x="4152900" y="2327275"/>
          <p14:tracePt t="34140" x="4178300" y="2314575"/>
          <p14:tracePt t="34156" x="4191000" y="2314575"/>
          <p14:tracePt t="34158" x="4203700" y="2314575"/>
          <p14:tracePt t="34172" x="4227513" y="2314575"/>
          <p14:tracePt t="34174" x="4240213" y="2314575"/>
          <p14:tracePt t="34189" x="4265613" y="2314575"/>
          <p14:tracePt t="34195" x="4278313" y="2303463"/>
          <p14:tracePt t="34211" x="4291013" y="2303463"/>
          <p14:tracePt t="34222" x="4303713" y="2303463"/>
          <p14:tracePt t="34239" x="4314825" y="2303463"/>
          <p14:tracePt t="34243" x="4327525" y="2290763"/>
          <p14:tracePt t="34256" x="4340225" y="2278063"/>
          <p14:tracePt t="34272" x="4352925" y="2278063"/>
          <p14:tracePt t="34275" x="4365625" y="2278063"/>
          <p14:tracePt t="34289" x="4378325" y="2278063"/>
          <p14:tracePt t="34292" x="4403725" y="2265363"/>
          <p14:tracePt t="34322" x="4416425" y="2265363"/>
          <p14:tracePt t="34339" x="4440238" y="2239963"/>
          <p14:tracePt t="34435" x="4465638" y="2239963"/>
          <p14:tracePt t="34475" x="4478338" y="2239963"/>
          <p14:tracePt t="34563" x="4503738" y="2239963"/>
          <p14:tracePt t="34603" x="4516438" y="2239963"/>
          <p14:tracePt t="34622" x="4527550" y="2239963"/>
          <p14:tracePt t="34623" x="4540250" y="2239963"/>
          <p14:tracePt t="34639" x="4552950" y="2239963"/>
          <p14:tracePt t="34656" x="4578350" y="2239963"/>
          <p14:tracePt t="34672" x="4591050" y="2239963"/>
          <p14:tracePt t="34675" x="4591050" y="2252663"/>
          <p14:tracePt t="34689" x="4616450" y="2252663"/>
          <p14:tracePt t="34707" x="4627563" y="2252663"/>
          <p14:tracePt t="34722" x="4640263" y="2252663"/>
          <p14:tracePt t="34755" x="4652963" y="2252663"/>
          <p14:tracePt t="34803" x="4665663" y="2252663"/>
          <p14:tracePt t="34843" x="4691063" y="2265363"/>
          <p14:tracePt t="34899" x="4691063" y="2278063"/>
          <p14:tracePt t="34931" x="4703763" y="2278063"/>
          <p14:tracePt t="34990" x="4716463" y="2278063"/>
          <p14:tracePt t="34996" x="4727575" y="2290763"/>
          <p14:tracePt t="35011" x="4740275" y="2290763"/>
          <p14:tracePt t="35043" x="4765675" y="2303463"/>
          <p14:tracePt t="35059" x="4765675" y="2314575"/>
          <p14:tracePt t="35072" x="4778375" y="2314575"/>
          <p14:tracePt t="35099" x="4791075" y="2327275"/>
          <p14:tracePt t="36347" x="4778375" y="2327275"/>
          <p14:tracePt t="36991" x="4778375" y="2339975"/>
          <p14:tracePt t="36995" x="4778375" y="2352675"/>
          <p14:tracePt t="37022" x="4791075" y="2352675"/>
          <p14:tracePt t="37023" x="4791075" y="2365375"/>
          <p14:tracePt t="37027" x="4791075" y="2378075"/>
          <p14:tracePt t="37039" x="4791075" y="2390775"/>
          <p14:tracePt t="37043" x="4803775" y="2414588"/>
          <p14:tracePt t="37055" x="4803775" y="2439988"/>
          <p14:tracePt t="37059" x="4803775" y="2478088"/>
          <p14:tracePt t="37072" x="4829175" y="2516188"/>
          <p14:tracePt t="37075" x="4829175" y="2540000"/>
          <p14:tracePt t="37089" x="4840288" y="2578100"/>
          <p14:tracePt t="37091" x="4865688" y="2616200"/>
          <p14:tracePt t="37105" x="4878388" y="2640013"/>
          <p14:tracePt t="37108" x="4878388" y="2652713"/>
          <p14:tracePt t="37122" x="4878388" y="2665413"/>
          <p14:tracePt t="37123" x="4891088" y="2678113"/>
          <p14:tracePt t="37138" x="4891088" y="2716213"/>
          <p14:tracePt t="37155" x="4916488" y="2728913"/>
          <p14:tracePt t="37172" x="4978400" y="2778125"/>
          <p14:tracePt t="37189" x="5003800" y="2778125"/>
          <p14:tracePt t="37190" x="5029200" y="2803525"/>
          <p14:tracePt t="37205" x="5053013" y="2816225"/>
          <p14:tracePt t="37206" x="5078413" y="2816225"/>
          <p14:tracePt t="37222" x="5129213" y="2840038"/>
          <p14:tracePt t="37223" x="5153025" y="2865438"/>
          <p14:tracePt t="37226" x="5203825" y="2878138"/>
          <p14:tracePt t="37238" x="5291138" y="2916238"/>
          <p14:tracePt t="37242" x="5353050" y="2941638"/>
          <p14:tracePt t="37255" x="5465763" y="2990850"/>
          <p14:tracePt t="37259" x="5578475" y="3041650"/>
          <p14:tracePt t="37272" x="5665788" y="3065463"/>
          <p14:tracePt t="37275" x="5803900" y="3128963"/>
          <p14:tracePt t="37288" x="5942013" y="3178175"/>
          <p14:tracePt t="37291" x="6067425" y="3203575"/>
          <p14:tracePt t="37305" x="6191250" y="3241675"/>
          <p14:tracePt t="37307" x="6354763" y="3278188"/>
          <p14:tracePt t="37322" x="6516688" y="3290888"/>
          <p14:tracePt t="37323" x="6816725" y="3328988"/>
          <p14:tracePt t="37338" x="7292975" y="3328988"/>
          <p14:tracePt t="37339" x="7918450" y="3328988"/>
          <p14:tracePt t="37355" x="8518525" y="3328988"/>
          <p14:tracePt t="37356" x="9131300" y="332898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8983"/>
            <a:ext cx="8229600" cy="792162"/>
          </a:xfrm>
        </p:spPr>
        <p:txBody>
          <a:bodyPr>
            <a:normAutofit/>
          </a:bodyPr>
          <a:lstStyle/>
          <a:p>
            <a:r>
              <a:rPr lang="fa-IR" sz="3200" dirty="0">
                <a:cs typeface="B Yagut" pitchFamily="2" charset="-78"/>
              </a:rPr>
              <a:t>کلیک بر روی مشاهده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315F4938-6EE3-4546-B9BF-9CB63C743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1"/>
            <a:ext cx="9144000" cy="587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71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00"/>
    </mc:Choice>
    <mc:Fallback xmlns="">
      <p:transition spd="slow" advTm="22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5" x="9031288" y="3441700"/>
          <p14:tracePt t="885" x="8931275" y="3441700"/>
          <p14:tracePt t="901" x="8856663" y="3441700"/>
          <p14:tracePt t="903" x="8756650" y="3441700"/>
          <p14:tracePt t="905" x="8669338" y="3441700"/>
          <p14:tracePt t="916" x="8556625" y="3441700"/>
          <p14:tracePt t="933" x="8418513" y="3441700"/>
          <p14:tracePt t="935" x="8280400" y="3441700"/>
          <p14:tracePt t="950" x="8156575" y="3441700"/>
          <p14:tracePt t="950" x="8018463" y="3441700"/>
          <p14:tracePt t="968" x="7631113" y="3441700"/>
          <p14:tracePt t="984" x="7518400" y="3441700"/>
          <p14:tracePt t="985" x="7405688" y="3441700"/>
          <p14:tracePt t="1001" x="7318375" y="3441700"/>
          <p14:tracePt t="1001" x="7218363" y="3441700"/>
          <p14:tracePt t="1017" x="7129463" y="3441700"/>
          <p14:tracePt t="1017" x="7029450" y="3416300"/>
          <p14:tracePt t="1034" x="6954838" y="3403600"/>
          <p14:tracePt t="1035" x="6880225" y="3403600"/>
          <p14:tracePt t="1051" x="6780213" y="3390900"/>
          <p14:tracePt t="1051" x="6729413" y="3378200"/>
          <p14:tracePt t="1063" x="6667500" y="3378200"/>
          <p14:tracePt t="1064" x="6616700" y="3378200"/>
          <p14:tracePt t="1079" x="6604000" y="3378200"/>
          <p14:tracePt t="1080" x="6580188" y="3378200"/>
          <p14:tracePt t="1096" x="6542088" y="3378200"/>
          <p14:tracePt t="1097" x="6529388" y="3378200"/>
          <p14:tracePt t="1113" x="6516688" y="3378200"/>
          <p14:tracePt t="1113" x="6503988" y="3367088"/>
          <p14:tracePt t="1136" x="6492875" y="3367088"/>
          <p14:tracePt t="1146" x="6480175" y="3354388"/>
          <p14:tracePt t="1176" x="6467475" y="3354388"/>
          <p14:tracePt t="1184" x="6454775" y="3354388"/>
          <p14:tracePt t="1196" x="6442075" y="3354388"/>
          <p14:tracePt t="1213" x="6416675" y="3354388"/>
          <p14:tracePt t="1213" x="6391275" y="3354388"/>
          <p14:tracePt t="1229" x="6367463" y="3354388"/>
          <p14:tracePt t="1230" x="6316663" y="3354388"/>
          <p14:tracePt t="1232" x="6303963" y="3354388"/>
          <p14:tracePt t="1246" x="6254750" y="3354388"/>
          <p14:tracePt t="1263" x="6191250" y="3354388"/>
          <p14:tracePt t="1263" x="6142038" y="3354388"/>
          <p14:tracePt t="1264" x="6103938" y="3354388"/>
          <p14:tracePt t="1279" x="6054725" y="3354388"/>
          <p14:tracePt t="1280" x="6003925" y="3354388"/>
          <p14:tracePt t="1296" x="5954713" y="3354388"/>
          <p14:tracePt t="1297" x="5903913" y="3354388"/>
          <p14:tracePt t="1313" x="5842000" y="3354388"/>
          <p14:tracePt t="1314" x="5791200" y="3354388"/>
          <p14:tracePt t="1329" x="5716588" y="3354388"/>
          <p14:tracePt t="1331" x="5665788" y="3354388"/>
          <p14:tracePt t="1346" x="5616575" y="3354388"/>
          <p14:tracePt t="1347" x="5529263" y="3354388"/>
          <p14:tracePt t="1363" x="5478463" y="3354388"/>
          <p14:tracePt t="1363" x="5416550" y="3354388"/>
          <p14:tracePt t="1379" x="5365750" y="3354388"/>
          <p14:tracePt t="1380" x="5341938" y="3354388"/>
          <p14:tracePt t="1396" x="5303838" y="3354388"/>
          <p14:tracePt t="1397" x="5291138" y="3354388"/>
          <p14:tracePt t="1413" x="5265738" y="3354388"/>
          <p14:tracePt t="1413" x="5253038" y="3354388"/>
          <p14:tracePt t="1429" x="5229225" y="3354388"/>
          <p14:tracePt t="1430" x="5216525" y="3354388"/>
          <p14:tracePt t="1446" x="5191125" y="3354388"/>
          <p14:tracePt t="1624" x="5178425" y="3367088"/>
          <p14:tracePt t="1640" x="5178425" y="3390900"/>
          <p14:tracePt t="1648" x="5178425" y="3403600"/>
          <p14:tracePt t="1663" x="5178425" y="3429000"/>
          <p14:tracePt t="1664" x="5178425" y="3441700"/>
          <p14:tracePt t="1679" x="5178425" y="3479800"/>
          <p14:tracePt t="1680" x="5178425" y="3503613"/>
          <p14:tracePt t="1696" x="5178425" y="3529013"/>
          <p14:tracePt t="1698" x="5178425" y="3541713"/>
          <p14:tracePt t="1713" x="5178425" y="3567113"/>
          <p14:tracePt t="1714" x="5178425" y="3590925"/>
          <p14:tracePt t="1729" x="5178425" y="3603625"/>
          <p14:tracePt t="1730" x="5178425" y="3629025"/>
          <p14:tracePt t="1746" x="5178425" y="3654425"/>
          <p14:tracePt t="1747" x="5178425" y="3667125"/>
          <p14:tracePt t="1763" x="5178425" y="3692525"/>
          <p14:tracePt t="1779" x="5178425" y="3703638"/>
          <p14:tracePt t="1780" x="5178425" y="3729038"/>
          <p14:tracePt t="1796" x="5178425" y="3741738"/>
          <p14:tracePt t="1813" x="5178425" y="3754438"/>
          <p14:tracePt t="1813" x="5178425" y="3767138"/>
          <p14:tracePt t="1829" x="5178425" y="3779838"/>
          <p14:tracePt t="1846" x="5191125" y="3803650"/>
          <p14:tracePt t="1847" x="5191125" y="3816350"/>
          <p14:tracePt t="1848" x="5191125" y="3829050"/>
          <p14:tracePt t="1863" x="5191125" y="3854450"/>
          <p14:tracePt t="1864" x="5203825" y="3867150"/>
          <p14:tracePt t="1879" x="5216525" y="3879850"/>
          <p14:tracePt t="1880" x="5241925" y="3916363"/>
          <p14:tracePt t="1896" x="5265738" y="3929063"/>
          <p14:tracePt t="1897" x="5265738" y="3941763"/>
          <p14:tracePt t="1913" x="5291138" y="3954463"/>
          <p14:tracePt t="1914" x="5303838" y="3979863"/>
          <p14:tracePt t="1929" x="5353050" y="3992563"/>
          <p14:tracePt t="1931" x="5403850" y="3992563"/>
          <p14:tracePt t="1948" x="5429250" y="4005263"/>
          <p14:tracePt t="1950" x="5478463" y="4005263"/>
          <p14:tracePt t="1967" x="5578475" y="4005263"/>
          <p14:tracePt t="1968" x="5754688" y="4005263"/>
          <p14:tracePt t="1979" x="5842000" y="4005263"/>
          <p14:tracePt t="1996" x="6016625" y="4005263"/>
          <p14:tracePt t="1997" x="6129338" y="3979863"/>
          <p14:tracePt t="2013" x="6280150" y="3916363"/>
          <p14:tracePt t="2013" x="6416675" y="3867150"/>
          <p14:tracePt t="2029" x="6542088" y="3803650"/>
          <p14:tracePt t="2031" x="6642100" y="3729038"/>
          <p14:tracePt t="2046" x="6754813" y="3629025"/>
          <p14:tracePt t="2047" x="6829425" y="3529013"/>
          <p14:tracePt t="2048" x="6892925" y="3441700"/>
          <p14:tracePt t="2063" x="6954838" y="3328988"/>
          <p14:tracePt t="2064" x="7005638" y="3216275"/>
          <p14:tracePt t="2079" x="7029450" y="3128963"/>
          <p14:tracePt t="2080" x="7042150" y="3054350"/>
          <p14:tracePt t="2096" x="7042150" y="2990850"/>
          <p14:tracePt t="2097" x="7042150" y="2916238"/>
          <p14:tracePt t="2113" x="7042150" y="2865438"/>
          <p14:tracePt t="2114" x="7042150" y="2828925"/>
          <p14:tracePt t="2129" x="7042150" y="2803525"/>
          <p14:tracePt t="2131" x="7016750" y="2765425"/>
          <p14:tracePt t="2146" x="6992938" y="2752725"/>
          <p14:tracePt t="2147" x="6954838" y="2703513"/>
          <p14:tracePt t="2163" x="6892925" y="2678113"/>
          <p14:tracePt t="2163" x="6854825" y="2665413"/>
          <p14:tracePt t="2179" x="6816725" y="2652713"/>
          <p14:tracePt t="2181" x="6754813" y="2627313"/>
          <p14:tracePt t="2196" x="6680200" y="2603500"/>
          <p14:tracePt t="2197" x="6654800" y="2590800"/>
          <p14:tracePt t="2213" x="6592888" y="2565400"/>
          <p14:tracePt t="2213" x="6480175" y="2503488"/>
          <p14:tracePt t="2229" x="6442075" y="2490788"/>
          <p14:tracePt t="2230" x="6329363" y="2465388"/>
          <p14:tracePt t="2246" x="6242050" y="2427288"/>
          <p14:tracePt t="2247" x="6154738" y="2414588"/>
          <p14:tracePt t="2248" x="6042025" y="2403475"/>
          <p14:tracePt t="2263" x="5942013" y="2403475"/>
          <p14:tracePt t="2264" x="5803900" y="2378075"/>
          <p14:tracePt t="2279" x="5716588" y="2378075"/>
          <p14:tracePt t="2280" x="5603875" y="2378075"/>
          <p14:tracePt t="2296" x="5465763" y="2378075"/>
          <p14:tracePt t="2297" x="5341938" y="2378075"/>
          <p14:tracePt t="2313" x="5241925" y="2378075"/>
          <p14:tracePt t="2313" x="5153025" y="2378075"/>
          <p14:tracePt t="2329" x="5078413" y="2403475"/>
          <p14:tracePt t="2330" x="4991100" y="2452688"/>
          <p14:tracePt t="2346" x="4916488" y="2490788"/>
          <p14:tracePt t="2347" x="4852988" y="2527300"/>
          <p14:tracePt t="2362" x="4791075" y="2565400"/>
          <p14:tracePt t="2364" x="4716463" y="2616200"/>
          <p14:tracePt t="2379" x="4665663" y="2652713"/>
          <p14:tracePt t="2381" x="4616450" y="2716213"/>
          <p14:tracePt t="2396" x="4591050" y="2752725"/>
          <p14:tracePt t="2397" x="4540250" y="2803525"/>
          <p14:tracePt t="2413" x="4516438" y="2840038"/>
          <p14:tracePt t="2413" x="4465638" y="2903538"/>
          <p14:tracePt t="2429" x="4452938" y="2965450"/>
          <p14:tracePt t="2430" x="4427538" y="3003550"/>
          <p14:tracePt t="2446" x="4416425" y="3028950"/>
          <p14:tracePt t="2447" x="4403725" y="3090863"/>
          <p14:tracePt t="2448" x="4391025" y="3128963"/>
          <p14:tracePt t="2463" x="4365625" y="3165475"/>
          <p14:tracePt t="2464" x="4340225" y="3228975"/>
          <p14:tracePt t="2479" x="4314825" y="3290888"/>
          <p14:tracePt t="2480" x="4291013" y="3367088"/>
          <p14:tracePt t="2496" x="4278313" y="3416300"/>
          <p14:tracePt t="2497" x="4252913" y="3490913"/>
          <p14:tracePt t="2513" x="4252913" y="3529013"/>
          <p14:tracePt t="2513" x="4252913" y="3579813"/>
          <p14:tracePt t="2529" x="4252913" y="3629025"/>
          <p14:tracePt t="2531" x="4240213" y="3692525"/>
          <p14:tracePt t="2546" x="4240213" y="3741738"/>
          <p14:tracePt t="2563" x="4240213" y="3779838"/>
          <p14:tracePt t="2563" x="4240213" y="3841750"/>
          <p14:tracePt t="2579" x="4240213" y="3879850"/>
          <p14:tracePt t="2580" x="4240213" y="3916363"/>
          <p14:tracePt t="2596" x="4240213" y="3941763"/>
          <p14:tracePt t="2596" x="4240213" y="3992563"/>
          <p14:tracePt t="2613" x="4240213" y="4017963"/>
          <p14:tracePt t="2613" x="4240213" y="4041775"/>
          <p14:tracePt t="2629" x="4240213" y="4067175"/>
          <p14:tracePt t="2630" x="4240213" y="4105275"/>
          <p14:tracePt t="2646" x="4240213" y="4117975"/>
          <p14:tracePt t="2646" x="4240213" y="4141788"/>
          <p14:tracePt t="2648" x="4252913" y="4167188"/>
          <p14:tracePt t="2662" x="4265613" y="4179888"/>
          <p14:tracePt t="2664" x="4265613" y="4192588"/>
          <p14:tracePt t="2679" x="4303713" y="4217988"/>
          <p14:tracePt t="2681" x="4303713" y="4230688"/>
          <p14:tracePt t="2696" x="4314825" y="4230688"/>
          <p14:tracePt t="2697" x="4340225" y="4241800"/>
          <p14:tracePt t="2713" x="4340225" y="4254500"/>
          <p14:tracePt t="2713" x="4365625" y="4267200"/>
          <p14:tracePt t="2729" x="4378325" y="4279900"/>
          <p14:tracePt t="2731" x="4403725" y="4305300"/>
          <p14:tracePt t="2746" x="4416425" y="4305300"/>
          <p14:tracePt t="2747" x="4452938" y="4305300"/>
          <p14:tracePt t="2763" x="4465638" y="4305300"/>
          <p14:tracePt t="2763" x="4491038" y="4305300"/>
          <p14:tracePt t="2779" x="4516438" y="4305300"/>
          <p14:tracePt t="2780" x="4565650" y="4330700"/>
          <p14:tracePt t="2796" x="4616450" y="4330700"/>
          <p14:tracePt t="2797" x="4652963" y="4330700"/>
          <p14:tracePt t="2813" x="4703763" y="4341813"/>
          <p14:tracePt t="2813" x="4765675" y="4354513"/>
          <p14:tracePt t="2829" x="4816475" y="4354513"/>
          <p14:tracePt t="2830" x="4852988" y="4367213"/>
          <p14:tracePt t="2846" x="4891088" y="4367213"/>
          <p14:tracePt t="2846" x="4940300" y="4367213"/>
          <p14:tracePt t="2848" x="4965700" y="4379913"/>
          <p14:tracePt t="2863" x="5003800" y="4392613"/>
          <p14:tracePt t="2864" x="5029200" y="4405313"/>
          <p14:tracePt t="2879" x="5065713" y="4405313"/>
          <p14:tracePt t="2880" x="5091113" y="4405313"/>
          <p14:tracePt t="2896" x="5129213" y="4405313"/>
          <p14:tracePt t="2897" x="5165725" y="4405313"/>
          <p14:tracePt t="2913" x="5191125" y="4430713"/>
          <p14:tracePt t="2914" x="5216525" y="4430713"/>
          <p14:tracePt t="2929" x="5253038" y="4430713"/>
          <p14:tracePt t="2930" x="5278438" y="4443413"/>
          <p14:tracePt t="2946" x="5316538" y="4443413"/>
          <p14:tracePt t="2947" x="5341938" y="4443413"/>
          <p14:tracePt t="2967" x="5353050" y="4443413"/>
          <p14:tracePt t="2967" x="5378450" y="4443413"/>
          <p14:tracePt t="2968" x="5403850" y="4443413"/>
          <p14:tracePt t="2979" x="5429250" y="4443413"/>
          <p14:tracePt t="2996" x="5441950" y="4454525"/>
          <p14:tracePt t="2997" x="5478463" y="4454525"/>
          <p14:tracePt t="3013" x="5491163" y="4454525"/>
          <p14:tracePt t="3013" x="5529263" y="4454525"/>
          <p14:tracePt t="3029" x="5554663" y="4467225"/>
          <p14:tracePt t="3046" x="5565775" y="4467225"/>
          <p14:tracePt t="3063" x="5578475" y="4467225"/>
          <p14:tracePt t="3063" x="5603875" y="4467225"/>
          <p14:tracePt t="3096" x="5616575" y="4467225"/>
          <p14:tracePt t="3113" x="5629275" y="4467225"/>
          <p14:tracePt t="3136" x="5654675" y="4467225"/>
          <p14:tracePt t="3160" x="5665788" y="4467225"/>
          <p14:tracePt t="3169" x="5678488" y="4467225"/>
          <p14:tracePt t="3184" x="5691188" y="4467225"/>
          <p14:tracePt t="3288" x="5703888" y="4467225"/>
          <p14:tracePt t="3384" x="5716588" y="4467225"/>
          <p14:tracePt t="3616" x="5729288" y="4467225"/>
          <p14:tracePt t="3928" x="5741988" y="4467225"/>
          <p14:tracePt t="4224" x="5754688" y="4467225"/>
          <p14:tracePt t="4240" x="5778500" y="4467225"/>
          <p14:tracePt t="4720" x="5778500" y="4479925"/>
          <p14:tracePt t="4800" x="5767388" y="4479925"/>
          <p14:tracePt t="4832" x="5754688" y="4479925"/>
          <p14:tracePt t="4880" x="5741988" y="4479925"/>
          <p14:tracePt t="4896" x="5729288" y="4479925"/>
          <p14:tracePt t="4912" x="5716588" y="4467225"/>
          <p14:tracePt t="4946" x="5691188" y="4443413"/>
          <p14:tracePt t="4962" x="5678488" y="4443413"/>
          <p14:tracePt t="4979" x="5641975" y="4418013"/>
          <p14:tracePt t="4996" x="5616575" y="4405313"/>
          <p14:tracePt t="4996" x="5603875" y="4392613"/>
          <p14:tracePt t="5012" x="5578475" y="4379913"/>
          <p14:tracePt t="5029" x="5554663" y="4367213"/>
          <p14:tracePt t="5046" x="5529263" y="4354513"/>
          <p14:tracePt t="5046" x="5516563" y="4354513"/>
          <p14:tracePt t="5048" x="5503863" y="4354513"/>
          <p14:tracePt t="5062" x="5465763" y="4341813"/>
          <p14:tracePt t="5064" x="5454650" y="4330700"/>
          <p14:tracePt t="5079" x="5429250" y="4330700"/>
          <p14:tracePt t="5080" x="5403850" y="4330700"/>
          <p14:tracePt t="5096" x="5353050" y="4305300"/>
          <p14:tracePt t="5097" x="5303838" y="4279900"/>
          <p14:tracePt t="5112" x="5278438" y="4267200"/>
          <p14:tracePt t="5114" x="5241925" y="4241800"/>
          <p14:tracePt t="5129" x="5178425" y="4217988"/>
          <p14:tracePt t="5130" x="5153025" y="4217988"/>
          <p14:tracePt t="5146" x="5116513" y="4205288"/>
          <p14:tracePt t="5147" x="5078413" y="4192588"/>
          <p14:tracePt t="5162" x="5040313" y="4179888"/>
          <p14:tracePt t="5163" x="4991100" y="4167188"/>
          <p14:tracePt t="5179" x="4929188" y="4129088"/>
          <p14:tracePt t="5180" x="4878388" y="4129088"/>
          <p14:tracePt t="5196" x="4803775" y="4117975"/>
          <p14:tracePt t="5196" x="4703763" y="4067175"/>
          <p14:tracePt t="5212" x="4603750" y="4041775"/>
          <p14:tracePt t="5214" x="4503738" y="4005263"/>
          <p14:tracePt t="5229" x="4416425" y="3979863"/>
          <p14:tracePt t="5230" x="4291013" y="3941763"/>
          <p14:tracePt t="5232" x="4214813" y="3929063"/>
          <p14:tracePt t="5246" x="4103688" y="3892550"/>
          <p14:tracePt t="5248" x="4040188" y="3879850"/>
          <p14:tracePt t="5262" x="3978275" y="3854450"/>
          <p14:tracePt t="5264" x="3914775" y="3816350"/>
          <p14:tracePt t="5279" x="3852863" y="3803650"/>
          <p14:tracePt t="5280" x="3714750" y="3729038"/>
          <p14:tracePt t="5296" x="3665538" y="3716338"/>
          <p14:tracePt t="5297" x="3540125" y="3679825"/>
          <p14:tracePt t="5312" x="3402013" y="3654425"/>
          <p14:tracePt t="5314" x="3265488" y="3616325"/>
          <p14:tracePt t="5329" x="3127375" y="3579813"/>
          <p14:tracePt t="5330" x="3001963" y="3541713"/>
          <p14:tracePt t="5346" x="2876550" y="3490913"/>
          <p14:tracePt t="5347" x="2763838" y="3441700"/>
          <p14:tracePt t="5363" x="2640013" y="3390900"/>
          <p14:tracePt t="5364" x="2540000" y="3341688"/>
          <p14:tracePt t="5379" x="2439988" y="3303588"/>
          <p14:tracePt t="5380" x="2363788" y="3267075"/>
          <p14:tracePt t="5396" x="2289175" y="3241675"/>
          <p14:tracePt t="5397" x="2201863" y="3190875"/>
          <p14:tracePt t="5412" x="2138363" y="3154363"/>
          <p14:tracePt t="5413" x="2089150" y="3141663"/>
          <p14:tracePt t="5429" x="2025650" y="3128963"/>
          <p14:tracePt t="5430" x="1951038" y="3103563"/>
          <p14:tracePt t="5446" x="1901825" y="3090863"/>
          <p14:tracePt t="5447" x="1825625" y="3065463"/>
          <p14:tracePt t="5448" x="1751013" y="3041650"/>
          <p14:tracePt t="5462" x="1714500" y="3028950"/>
          <p14:tracePt t="5464" x="1676400" y="3016250"/>
          <p14:tracePt t="5479" x="1638300" y="3003550"/>
          <p14:tracePt t="5480" x="1601788" y="2990850"/>
          <p14:tracePt t="5496" x="1589088" y="2978150"/>
          <p14:tracePt t="5497" x="1563688" y="2978150"/>
          <p14:tracePt t="5512" x="1538288" y="2965450"/>
          <p14:tracePt t="5513" x="1525588" y="2952750"/>
          <p14:tracePt t="5529" x="1476375" y="2928938"/>
          <p14:tracePt t="5546" x="1450975" y="2903538"/>
          <p14:tracePt t="5547" x="1425575" y="2890838"/>
          <p14:tracePt t="5562" x="1389063" y="2852738"/>
          <p14:tracePt t="5579" x="1363663" y="2840038"/>
          <p14:tracePt t="5580" x="1325563" y="2803525"/>
          <p14:tracePt t="5596" x="1312863" y="2790825"/>
          <p14:tracePt t="5597" x="1263650" y="2752725"/>
          <p14:tracePt t="5612" x="1238250" y="2728913"/>
          <p14:tracePt t="5614" x="1225550" y="2716213"/>
          <p14:tracePt t="5629" x="1200150" y="2678113"/>
          <p14:tracePt t="5630" x="1200150" y="2665413"/>
          <p14:tracePt t="5646" x="1189038" y="2652713"/>
          <p14:tracePt t="5647" x="1176338" y="2627313"/>
          <p14:tracePt t="5648" x="1163638" y="2616200"/>
          <p14:tracePt t="5662" x="1150938" y="2603500"/>
          <p14:tracePt t="5664" x="1138238" y="2590800"/>
          <p14:tracePt t="5679" x="1138238" y="2578100"/>
          <p14:tracePt t="5680" x="1125538" y="2565400"/>
          <p14:tracePt t="5696" x="1100138" y="2540000"/>
          <p14:tracePt t="5697" x="1089025" y="2527300"/>
          <p14:tracePt t="5720" x="1076325" y="2516188"/>
          <p14:tracePt t="5752" x="1076325" y="2503488"/>
          <p14:tracePt t="5848" x="1063625" y="2490788"/>
          <p14:tracePt t="5896" x="1063625" y="2465388"/>
          <p14:tracePt t="5912" x="1050925" y="2465388"/>
          <p14:tracePt t="6048" x="1050925" y="2452688"/>
          <p14:tracePt t="6080" x="1063625" y="2439988"/>
          <p14:tracePt t="6104" x="1076325" y="2427288"/>
          <p14:tracePt t="6120" x="1076325" y="2414588"/>
          <p14:tracePt t="6136" x="1100138" y="2414588"/>
          <p14:tracePt t="6146" x="1112838" y="2414588"/>
          <p14:tracePt t="6162" x="1125538" y="2414588"/>
          <p14:tracePt t="6163" x="1138238" y="2414588"/>
          <p14:tracePt t="6179" x="1138238" y="2403475"/>
          <p14:tracePt t="6179" x="1150938" y="2403475"/>
          <p14:tracePt t="6196" x="1163638" y="2390775"/>
          <p14:tracePt t="6212" x="1176338" y="2390775"/>
          <p14:tracePt t="6229" x="1176338" y="2378075"/>
          <p14:tracePt t="6248" x="1189038" y="2378075"/>
          <p14:tracePt t="6262" x="1200150" y="2378075"/>
          <p14:tracePt t="6416" x="1212850" y="2378075"/>
          <p14:tracePt t="6520" x="1225550" y="2378075"/>
          <p14:tracePt t="6536" x="1238250" y="2365375"/>
          <p14:tracePt t="6560" x="1250950" y="2365375"/>
          <p14:tracePt t="6584" x="1250950" y="2352675"/>
          <p14:tracePt t="6624" x="1263650" y="2352675"/>
          <p14:tracePt t="6984" x="1276350" y="2339975"/>
          <p14:tracePt t="7040" x="1276350" y="2327275"/>
          <p14:tracePt t="7072" x="1276350" y="2314575"/>
          <p14:tracePt t="7272" x="1289050" y="2303463"/>
          <p14:tracePt t="8336" x="1276350" y="2303463"/>
          <p14:tracePt t="8360" x="1263650" y="2303463"/>
          <p14:tracePt t="8379" x="1250950" y="2303463"/>
          <p14:tracePt t="8432" x="1238250" y="2303463"/>
          <p14:tracePt t="8446" x="1225550" y="2303463"/>
          <p14:tracePt t="8462" x="1225550" y="2314575"/>
          <p14:tracePt t="8464" x="1212850" y="2314575"/>
          <p14:tracePt t="8479" x="1200150" y="2314575"/>
          <p14:tracePt t="8496" x="1189038" y="2314575"/>
          <p14:tracePt t="8513" x="1176338" y="2314575"/>
          <p14:tracePt t="8536" x="1163638" y="2314575"/>
          <p14:tracePt t="8546" x="1150938" y="2314575"/>
          <p14:tracePt t="8562" x="1138238" y="2314575"/>
          <p14:tracePt t="8579" x="1112838" y="2314575"/>
          <p14:tracePt t="8608" x="1100138" y="2314575"/>
          <p14:tracePt t="8616" x="1089025" y="2314575"/>
          <p14:tracePt t="8629" x="1076325" y="2314575"/>
          <p14:tracePt t="8646" x="1063625" y="2314575"/>
          <p14:tracePt t="8662" x="1050925" y="2314575"/>
          <p14:tracePt t="8663" x="1038225" y="2314575"/>
          <p14:tracePt t="8664" x="1025525" y="2303463"/>
          <p14:tracePt t="8679" x="1012825" y="2303463"/>
          <p14:tracePt t="8695" x="987425" y="2303463"/>
          <p14:tracePt t="8714" x="963613" y="2303463"/>
          <p14:tracePt t="8729" x="950913" y="2303463"/>
          <p14:tracePt t="8768" x="938213" y="2303463"/>
          <p14:tracePt t="8779" x="925513" y="2303463"/>
          <p14:tracePt t="8796" x="912813" y="2303463"/>
          <p14:tracePt t="8812" x="900113" y="2303463"/>
          <p14:tracePt t="8829" x="900113" y="2290763"/>
          <p14:tracePt t="8864" x="887413" y="2290763"/>
          <p14:tracePt t="8912" x="876300" y="2290763"/>
          <p14:tracePt t="9088" x="850900" y="2278063"/>
          <p14:tracePt t="9112" x="838200" y="2278063"/>
          <p14:tracePt t="9129" x="825500" y="2265363"/>
          <p14:tracePt t="9152" x="812800" y="2252663"/>
          <p14:tracePt t="9162" x="800100" y="2239963"/>
          <p14:tracePt t="9179" x="776288" y="2227263"/>
          <p14:tracePt t="9200" x="763588" y="2214563"/>
          <p14:tracePt t="9224" x="750888" y="2214563"/>
          <p14:tracePt t="9248" x="738188" y="2201863"/>
          <p14:tracePt t="9262" x="725488" y="2190750"/>
          <p14:tracePt t="9279" x="700088" y="2178050"/>
          <p14:tracePt t="9296" x="687388" y="2178050"/>
          <p14:tracePt t="9312" x="687388" y="2165350"/>
          <p14:tracePt t="9352" x="674688" y="2139950"/>
          <p14:tracePt t="9376" x="674688" y="2127250"/>
          <p14:tracePt t="9384" x="663575" y="2114550"/>
          <p14:tracePt t="9400" x="663575" y="2101850"/>
          <p14:tracePt t="9412" x="663575" y="2089150"/>
          <p14:tracePt t="9429" x="663575" y="2078038"/>
          <p14:tracePt t="9445" x="663575" y="2065338"/>
          <p14:tracePt t="9446" x="663575" y="2052638"/>
          <p14:tracePt t="9462" x="663575" y="2039938"/>
          <p14:tracePt t="9464" x="663575" y="2027238"/>
          <p14:tracePt t="9480" x="663575" y="2014538"/>
          <p14:tracePt t="9497" x="663575" y="2001838"/>
          <p14:tracePt t="9512" x="663575" y="1989138"/>
          <p14:tracePt t="9529" x="687388" y="1952625"/>
          <p14:tracePt t="9545" x="700088" y="1939925"/>
          <p14:tracePt t="9562" x="712788" y="1939925"/>
          <p14:tracePt t="9579" x="712788" y="1927225"/>
          <p14:tracePt t="9579" x="725488" y="1927225"/>
          <p14:tracePt t="9595" x="738188" y="1914525"/>
          <p14:tracePt t="9597" x="763588" y="1901825"/>
          <p14:tracePt t="9612" x="787400" y="1901825"/>
          <p14:tracePt t="9629" x="812800" y="1876425"/>
          <p14:tracePt t="9630" x="838200" y="1865313"/>
          <p14:tracePt t="9645" x="863600" y="1865313"/>
          <p14:tracePt t="9646" x="876300" y="1865313"/>
          <p14:tracePt t="9648" x="900113" y="1865313"/>
          <p14:tracePt t="9662" x="900113" y="1852613"/>
          <p14:tracePt t="9679" x="925513" y="1852613"/>
          <p14:tracePt t="9679" x="938213" y="1852613"/>
          <p14:tracePt t="9681" x="963613" y="1839913"/>
          <p14:tracePt t="9695" x="976313" y="1839913"/>
          <p14:tracePt t="9696" x="987425" y="1839913"/>
          <p14:tracePt t="9713" x="1000125" y="1827213"/>
          <p14:tracePt t="9714" x="1012825" y="1827213"/>
          <p14:tracePt t="9729" x="1038225" y="1827213"/>
          <p14:tracePt t="9746" x="1050925" y="1827213"/>
          <p14:tracePt t="9762" x="1063625" y="1827213"/>
          <p14:tracePt t="9763" x="1076325" y="1827213"/>
          <p14:tracePt t="9779" x="1100138" y="1827213"/>
          <p14:tracePt t="9795" x="1125538" y="1827213"/>
          <p14:tracePt t="9812" x="1138238" y="1827213"/>
          <p14:tracePt t="9832" x="1163638" y="1827213"/>
          <p14:tracePt t="9845" x="1176338" y="1827213"/>
          <p14:tracePt t="9862" x="1200150" y="1839913"/>
          <p14:tracePt t="9863" x="1212850" y="1839913"/>
          <p14:tracePt t="9879" x="1225550" y="1839913"/>
          <p14:tracePt t="9880" x="1250950" y="1852613"/>
          <p14:tracePt t="9895" x="1263650" y="1852613"/>
          <p14:tracePt t="9897" x="1289050" y="1865313"/>
          <p14:tracePt t="9912" x="1338263" y="1876425"/>
          <p14:tracePt t="9914" x="1350963" y="1889125"/>
          <p14:tracePt t="9929" x="1376363" y="1914525"/>
          <p14:tracePt t="9930" x="1389063" y="1914525"/>
          <p14:tracePt t="9948" x="1425575" y="1939925"/>
          <p14:tracePt t="9962" x="1438275" y="1939925"/>
          <p14:tracePt t="9983" x="1450975" y="1952625"/>
          <p14:tracePt t="9984" x="1463675" y="1978025"/>
          <p14:tracePt t="10012" x="1476375" y="1989138"/>
          <p14:tracePt t="10029" x="1489075" y="2014538"/>
          <p14:tracePt t="10045" x="1501775" y="2027238"/>
          <p14:tracePt t="10062" x="1512888" y="2027238"/>
          <p14:tracePt t="10063" x="1512888" y="2052638"/>
          <p14:tracePt t="10079" x="1525588" y="2065338"/>
          <p14:tracePt t="10080" x="1525588" y="2078038"/>
          <p14:tracePt t="10095" x="1525588" y="2089150"/>
          <p14:tracePt t="10112" x="1525588" y="2101850"/>
          <p14:tracePt t="10129" x="1538288" y="2127250"/>
          <p14:tracePt t="10129" x="1550988" y="2127250"/>
          <p14:tracePt t="10152" x="1550988" y="2152650"/>
          <p14:tracePt t="10168" x="1550988" y="2165350"/>
          <p14:tracePt t="10184" x="1550988" y="2190750"/>
          <p14:tracePt t="10208" x="1550988" y="2201863"/>
          <p14:tracePt t="10232" x="1538288" y="2214563"/>
          <p14:tracePt t="10245" x="1525588" y="2227263"/>
          <p14:tracePt t="10262" x="1512888" y="2239963"/>
          <p14:tracePt t="10279" x="1489075" y="2239963"/>
          <p14:tracePt t="10296" x="1476375" y="2239963"/>
          <p14:tracePt t="10313" x="1463675" y="2252663"/>
          <p14:tracePt t="10329" x="1438275" y="2265363"/>
          <p14:tracePt t="10345" x="1425575" y="2278063"/>
          <p14:tracePt t="10346" x="1401763" y="2278063"/>
          <p14:tracePt t="10362" x="1389063" y="2290763"/>
          <p14:tracePt t="10379" x="1350963" y="2290763"/>
          <p14:tracePt t="10379" x="1338263" y="2290763"/>
          <p14:tracePt t="10395" x="1312863" y="2290763"/>
          <p14:tracePt t="10412" x="1276350" y="2290763"/>
          <p14:tracePt t="10413" x="1263650" y="2290763"/>
          <p14:tracePt t="10429" x="1225550" y="2303463"/>
          <p14:tracePt t="10429" x="1225550" y="2314575"/>
          <p14:tracePt t="10445" x="1189038" y="2314575"/>
          <p14:tracePt t="10462" x="1163638" y="2314575"/>
          <p14:tracePt t="10463" x="1150938" y="2314575"/>
          <p14:tracePt t="10464" x="1138238" y="2314575"/>
          <p14:tracePt t="10479" x="1112838" y="2314575"/>
          <p14:tracePt t="10480" x="1100138" y="2314575"/>
          <p14:tracePt t="10495" x="1076325" y="2314575"/>
          <p14:tracePt t="10496" x="1063625" y="2314575"/>
          <p14:tracePt t="10513" x="1038225" y="2314575"/>
          <p14:tracePt t="10529" x="1025525" y="2314575"/>
          <p14:tracePt t="10545" x="987425" y="2314575"/>
          <p14:tracePt t="10562" x="976313" y="2314575"/>
          <p14:tracePt t="10563" x="950913" y="2314575"/>
          <p14:tracePt t="10579" x="938213" y="2314575"/>
          <p14:tracePt t="10579" x="900113" y="2314575"/>
          <p14:tracePt t="10595" x="887413" y="2303463"/>
          <p14:tracePt t="10612" x="863600" y="2303463"/>
          <p14:tracePt t="10613" x="850900" y="2303463"/>
          <p14:tracePt t="10629" x="838200" y="2303463"/>
          <p14:tracePt t="10629" x="825500" y="2303463"/>
          <p14:tracePt t="10645" x="812800" y="2278063"/>
          <p14:tracePt t="10646" x="787400" y="2278063"/>
          <p14:tracePt t="10648" x="776288" y="2278063"/>
          <p14:tracePt t="10679" x="763588" y="2278063"/>
          <p14:tracePt t="10695" x="750888" y="2278063"/>
          <p14:tracePt t="10696" x="738188" y="2265363"/>
          <p14:tracePt t="10720" x="725488" y="2265363"/>
          <p14:tracePt t="10729" x="725488" y="2252663"/>
          <p14:tracePt t="10745" x="712788" y="2252663"/>
          <p14:tracePt t="10762" x="687388" y="2239963"/>
          <p14:tracePt t="10792" x="687388" y="2227263"/>
          <p14:tracePt t="10832" x="674688" y="2214563"/>
          <p14:tracePt t="10856" x="663575" y="2214563"/>
          <p14:tracePt t="12120" x="663575" y="2201863"/>
          <p14:tracePt t="12144" x="663575" y="2190750"/>
          <p14:tracePt t="12200" x="663575" y="2178050"/>
          <p14:tracePt t="12256" x="674688" y="2165350"/>
          <p14:tracePt t="12504" x="687388" y="2165350"/>
          <p14:tracePt t="14136" x="700088" y="2165350"/>
          <p14:tracePt t="14264" x="700088" y="2190750"/>
          <p14:tracePt t="14440" x="700088" y="2201863"/>
          <p14:tracePt t="14480" x="700088" y="2227263"/>
          <p14:tracePt t="14512" x="700088" y="2239963"/>
          <p14:tracePt t="14528" x="712788" y="2239963"/>
          <p14:tracePt t="14568" x="712788" y="2252663"/>
          <p14:tracePt t="14592" x="712788" y="2265363"/>
          <p14:tracePt t="14600" x="725488" y="2278063"/>
          <p14:tracePt t="14616" x="725488" y="2290763"/>
          <p14:tracePt t="14648" x="725488" y="2303463"/>
          <p14:tracePt t="14736" x="725488" y="2314575"/>
          <p14:tracePt t="14760" x="725488" y="2339975"/>
          <p14:tracePt t="14792" x="725488" y="2352675"/>
          <p14:tracePt t="14800" x="738188" y="2352675"/>
          <p14:tracePt t="14928" x="738188" y="2365375"/>
          <p14:tracePt t="14949" x="738188" y="2378075"/>
          <p14:tracePt t="14962" x="750888" y="2390775"/>
          <p14:tracePt t="14978" x="763588" y="2427288"/>
          <p14:tracePt t="14995" x="776288" y="2439988"/>
          <p14:tracePt t="14996" x="787400" y="2439988"/>
          <p14:tracePt t="15012" x="787400" y="2452688"/>
          <p14:tracePt t="15028" x="787400" y="2465388"/>
          <p14:tracePt t="15045" x="800100" y="2478088"/>
          <p14:tracePt t="15062" x="800100" y="2490788"/>
          <p14:tracePt t="15062" x="812800" y="2503488"/>
          <p14:tracePt t="15080" x="812800" y="2516188"/>
          <p14:tracePt t="15095" x="825500" y="2540000"/>
          <p14:tracePt t="15120" x="825500" y="2552700"/>
          <p14:tracePt t="15152" x="825500" y="2565400"/>
          <p14:tracePt t="15168" x="838200" y="2578100"/>
          <p14:tracePt t="15232" x="850900" y="2590800"/>
          <p14:tracePt t="17856" x="863600" y="2603500"/>
          <p14:tracePt t="18256" x="863600" y="2616200"/>
          <p14:tracePt t="18288" x="863600" y="2627313"/>
          <p14:tracePt t="18304" x="863600" y="2652713"/>
          <p14:tracePt t="18320" x="876300" y="2678113"/>
          <p14:tracePt t="18352" x="876300" y="2690813"/>
          <p14:tracePt t="18368" x="887413" y="2703513"/>
          <p14:tracePt t="18416" x="887413" y="2716213"/>
          <p14:tracePt t="18432" x="900113" y="2740025"/>
          <p14:tracePt t="18464" x="900113" y="2765425"/>
          <p14:tracePt t="18480" x="900113" y="2778125"/>
          <p14:tracePt t="18496" x="900113" y="2790825"/>
          <p14:tracePt t="18512" x="900113" y="2803525"/>
          <p14:tracePt t="18528" x="925513" y="2828925"/>
          <p14:tracePt t="18545" x="925513" y="2852738"/>
          <p14:tracePt t="18562" x="938213" y="2878138"/>
          <p14:tracePt t="18578" x="938213" y="2890838"/>
          <p14:tracePt t="18579" x="950913" y="2903538"/>
          <p14:tracePt t="18595" x="950913" y="2928938"/>
          <p14:tracePt t="18612" x="963613" y="2952750"/>
          <p14:tracePt t="18612" x="987425" y="2978150"/>
          <p14:tracePt t="18628" x="1000125" y="3016250"/>
          <p14:tracePt t="18645" x="1012825" y="3041650"/>
          <p14:tracePt t="18645" x="1025525" y="3041650"/>
          <p14:tracePt t="18661" x="1025525" y="3065463"/>
          <p14:tracePt t="18662" x="1038225" y="3078163"/>
          <p14:tracePt t="18664" x="1050925" y="3103563"/>
          <p14:tracePt t="18678" x="1063625" y="3116263"/>
          <p14:tracePt t="18680" x="1063625" y="3154363"/>
          <p14:tracePt t="18695" x="1076325" y="3178175"/>
          <p14:tracePt t="18696" x="1076325" y="3203575"/>
          <p14:tracePt t="18711" x="1100138" y="3228975"/>
          <p14:tracePt t="18713" x="1112838" y="3267075"/>
          <p14:tracePt t="18728" x="1112838" y="3290888"/>
          <p14:tracePt t="18729" x="1112838" y="3303588"/>
          <p14:tracePt t="18745" x="1125538" y="3328988"/>
          <p14:tracePt t="18745" x="1125538" y="3354388"/>
          <p14:tracePt t="18761" x="1125538" y="3378200"/>
          <p14:tracePt t="18762" x="1125538" y="3390900"/>
          <p14:tracePt t="18778" x="1125538" y="3416300"/>
          <p14:tracePt t="18779" x="1138238" y="3467100"/>
          <p14:tracePt t="18795" x="1150938" y="3490913"/>
          <p14:tracePt t="18795" x="1150938" y="3516313"/>
          <p14:tracePt t="18811" x="1150938" y="3541713"/>
          <p14:tracePt t="18812" x="1150938" y="3567113"/>
          <p14:tracePt t="18828" x="1150938" y="3616325"/>
          <p14:tracePt t="18829" x="1150938" y="3641725"/>
          <p14:tracePt t="18845" x="1150938" y="3667125"/>
          <p14:tracePt t="18845" x="1150938" y="3679825"/>
          <p14:tracePt t="18861" x="1150938" y="3716338"/>
          <p14:tracePt t="18862" x="1150938" y="3741738"/>
          <p14:tracePt t="18864" x="1150938" y="3754438"/>
          <p14:tracePt t="18878" x="1150938" y="3779838"/>
          <p14:tracePt t="18880" x="1163638" y="3816350"/>
          <p14:tracePt t="18895" x="1212850" y="3916363"/>
          <p14:tracePt t="18896" x="1238250" y="3979863"/>
          <p14:tracePt t="18911" x="1263650" y="4054475"/>
          <p14:tracePt t="18912" x="1276350" y="4141788"/>
          <p14:tracePt t="18928" x="1276350" y="4217988"/>
          <p14:tracePt t="18929" x="1289050" y="4267200"/>
          <p14:tracePt t="18946" x="1289050" y="4341813"/>
          <p14:tracePt t="18947" x="1300163" y="4379913"/>
          <p14:tracePt t="18966" x="1300163" y="4405313"/>
          <p14:tracePt t="18967" x="1312863" y="4443413"/>
          <p14:tracePt t="18968" x="1312863" y="4454525"/>
          <p14:tracePt t="18978" x="1325563" y="4479925"/>
          <p14:tracePt t="18995" x="1325563" y="4492625"/>
          <p14:tracePt t="19016" x="1325563" y="4505325"/>
          <p14:tracePt t="19028" x="1325563" y="4518025"/>
          <p14:tracePt t="19045" x="1338263" y="4530725"/>
          <p14:tracePt t="19045" x="1338263" y="4567238"/>
          <p14:tracePt t="19061" x="1338263" y="4579938"/>
          <p14:tracePt t="19062" x="1350963" y="4605338"/>
          <p14:tracePt t="19064" x="1350963" y="4618038"/>
          <p14:tracePt t="19078" x="1350963" y="4643438"/>
          <p14:tracePt t="19095" x="1350963" y="4656138"/>
          <p14:tracePt t="19096" x="1350963" y="4679950"/>
          <p14:tracePt t="19112" x="1363663" y="4692650"/>
          <p14:tracePt t="19192" x="1363663" y="4705350"/>
          <p14:tracePt t="19200" x="1363663" y="4718050"/>
          <p14:tracePt t="19216" x="1363663" y="4730750"/>
          <p14:tracePt t="19228" x="1363663" y="4743450"/>
          <p14:tracePt t="19245" x="1363663" y="4756150"/>
          <p14:tracePt t="19261" x="1363663" y="4768850"/>
          <p14:tracePt t="19278" x="1363663" y="4779963"/>
          <p14:tracePt t="19295" x="1363663" y="4792663"/>
          <p14:tracePt t="19328" x="1363663" y="4805363"/>
          <p14:tracePt t="19352" x="1350963" y="4818063"/>
          <p14:tracePt t="19368" x="1338263" y="4830763"/>
          <p14:tracePt t="19384" x="1338263" y="4843463"/>
          <p14:tracePt t="19395" x="1325563" y="4843463"/>
          <p14:tracePt t="19411" x="1325563" y="4856163"/>
          <p14:tracePt t="19428" x="1312863" y="4868863"/>
          <p14:tracePt t="19429" x="1312863" y="4879975"/>
          <p14:tracePt t="19445" x="1312863" y="4892675"/>
          <p14:tracePt t="19461" x="1312863" y="4905375"/>
          <p14:tracePt t="19462" x="1312863" y="4918075"/>
          <p14:tracePt t="19464" x="1300163" y="4918075"/>
          <p14:tracePt t="19478" x="1300163" y="4930775"/>
          <p14:tracePt t="19496" x="1300163" y="4943475"/>
          <p14:tracePt t="19511" x="1300163" y="4956175"/>
          <p14:tracePt t="19528" x="1289050" y="4968875"/>
          <p14:tracePt t="19545" x="1289050" y="4981575"/>
          <p14:tracePt t="19561" x="1289050" y="4992688"/>
          <p14:tracePt t="19578" x="1276350" y="5005388"/>
          <p14:tracePt t="19595" x="1276350" y="5030788"/>
          <p14:tracePt t="20848" x="1289050" y="5018088"/>
          <p14:tracePt t="20861" x="1338263" y="5018088"/>
          <p14:tracePt t="20878" x="1363663" y="5018088"/>
          <p14:tracePt t="20879" x="1412875" y="5030788"/>
          <p14:tracePt t="20880" x="1450975" y="5030788"/>
          <p14:tracePt t="20895" x="1489075" y="5043488"/>
          <p14:tracePt t="20896" x="1525588" y="5056188"/>
          <p14:tracePt t="20911" x="1576388" y="5068888"/>
          <p14:tracePt t="20912" x="1651000" y="5105400"/>
          <p14:tracePt t="20928" x="1714500" y="5118100"/>
          <p14:tracePt t="20929" x="1801813" y="5130800"/>
          <p14:tracePt t="20945" x="1914525" y="5143500"/>
          <p14:tracePt t="20945" x="2025650" y="5156200"/>
          <p14:tracePt t="20961" x="2127250" y="5168900"/>
          <p14:tracePt t="20962" x="2263775" y="5194300"/>
          <p14:tracePt t="20978" x="2427288" y="5194300"/>
          <p14:tracePt t="20978" x="2589213" y="5194300"/>
          <p14:tracePt t="20997" x="2940050" y="5194300"/>
          <p14:tracePt t="21012" x="3176588" y="5194300"/>
          <p14:tracePt t="21013" x="3389313" y="5194300"/>
          <p14:tracePt t="21032" x="3640138" y="5194300"/>
          <p14:tracePt t="21033" x="4227513" y="5194300"/>
          <p14:tracePt t="21045" x="4540250" y="5194300"/>
          <p14:tracePt t="21061" x="4852988" y="5194300"/>
          <p14:tracePt t="21062" x="5178425" y="5194300"/>
          <p14:tracePt t="21064" x="5529263" y="5194300"/>
          <p14:tracePt t="21078" x="5803900" y="5194300"/>
          <p14:tracePt t="21080" x="6116638" y="5194300"/>
          <p14:tracePt t="21095" x="6391275" y="5194300"/>
          <p14:tracePt t="21096" x="6604000" y="5194300"/>
          <p14:tracePt t="21111" x="6892925" y="5194300"/>
          <p14:tracePt t="21112" x="7167563" y="5194300"/>
          <p14:tracePt t="21128" x="7380288" y="5194300"/>
          <p14:tracePt t="21128" x="7631113" y="5194300"/>
          <p14:tracePt t="21145" x="7793038" y="5194300"/>
          <p14:tracePt t="21145" x="7967663" y="5194300"/>
          <p14:tracePt t="21161" x="8156575" y="5156200"/>
          <p14:tracePt t="21162" x="8293100" y="5130800"/>
          <p14:tracePt t="21178" x="8493125" y="5092700"/>
          <p14:tracePt t="21179" x="8669338" y="5068888"/>
          <p14:tracePt t="21195" x="8882063" y="5043488"/>
          <p14:tracePt t="21195" x="9005888" y="5005388"/>
          <p14:tracePt t="21211" x="9118600" y="4981575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زنجان</_x062f__x0627__x0646__x0634__x06af__x0627__x0647_>
    <_x0646__x0648__x0639__x0020__x062d__x06cc__x0637__x0647_ xmlns="12fdc5dc-769e-4543-b10d-fbea3dac4417">مراقبت‌هاي ادغام يافته سلامت نوجوانان و مدارس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5NN7CDR5NKU2-831-1326</_dlc_DocId>
    <_dlc_DocIdUrl xmlns="1047730d-92e1-4018-9084-d932fd3a7f58">
      <Url>http://www.health.gov.ir/hnd/_layouts/DocIdRedir.aspx?ID=5NN7CDR5NKU2-831-1326</Url>
      <Description>5NN7CDR5NKU2-831-1326</Description>
    </_dlc_DocIdUrl>
  </documentManagement>
</p:properties>
</file>

<file path=customXml/itemProps1.xml><?xml version="1.0" encoding="utf-8"?>
<ds:datastoreItem xmlns:ds="http://schemas.openxmlformats.org/officeDocument/2006/customXml" ds:itemID="{311B59F0-80CE-4A4A-B40E-038C5577C074}"/>
</file>

<file path=customXml/itemProps2.xml><?xml version="1.0" encoding="utf-8"?>
<ds:datastoreItem xmlns:ds="http://schemas.openxmlformats.org/officeDocument/2006/customXml" ds:itemID="{88269DC7-F429-4D45-B43D-C6DCE7A215A5}"/>
</file>

<file path=customXml/itemProps3.xml><?xml version="1.0" encoding="utf-8"?>
<ds:datastoreItem xmlns:ds="http://schemas.openxmlformats.org/officeDocument/2006/customXml" ds:itemID="{029F0FEC-A9A3-4133-ACE6-D0FB820243F5}"/>
</file>

<file path=customXml/itemProps4.xml><?xml version="1.0" encoding="utf-8"?>
<ds:datastoreItem xmlns:ds="http://schemas.openxmlformats.org/officeDocument/2006/customXml" ds:itemID="{BD80CF93-E056-4788-B88C-871631F422A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1402</TotalTime>
  <Words>323</Words>
  <Application>Microsoft Office PowerPoint</Application>
  <PresentationFormat>Widescreen</PresentationFormat>
  <Paragraphs>51</Paragraphs>
  <Slides>19</Slides>
  <Notes>2</Notes>
  <HiddenSlides>0</HiddenSlides>
  <MMClips>19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B Titr</vt:lpstr>
      <vt:lpstr>B Yagut</vt:lpstr>
      <vt:lpstr>Calibri</vt:lpstr>
      <vt:lpstr>Calibri Light</vt:lpstr>
      <vt:lpstr>Times New Roman</vt:lpstr>
      <vt:lpstr>Wingdings</vt:lpstr>
      <vt:lpstr>Office Theme</vt:lpstr>
      <vt:lpstr>1_Office Theme</vt:lpstr>
      <vt:lpstr>PowerPoint Presentation</vt:lpstr>
      <vt:lpstr>مشخصات سند</vt:lpstr>
      <vt:lpstr>اهداف آموزشی</vt:lpstr>
      <vt:lpstr> فهرست عناوین آموزشی</vt:lpstr>
      <vt:lpstr>ارجاع نوجوان</vt:lpstr>
      <vt:lpstr>PowerPoint Presentation</vt:lpstr>
      <vt:lpstr> با انتخاب مرکز مورد نظر و نقش گیرنده و کلیک بر روی گزینه ارجاع ، ارجاع را انجام دهید.</vt:lpstr>
      <vt:lpstr>نتیجه ارجاع ویا بازخوردهای دریافتی </vt:lpstr>
      <vt:lpstr>کلیک بر روی مشاهده </vt:lpstr>
      <vt:lpstr>مشاهده نتیجه بازخورد</vt:lpstr>
      <vt:lpstr>PowerPoint Presentation</vt:lpstr>
      <vt:lpstr>پیگیری نوجوان </vt:lpstr>
      <vt:lpstr>PowerPoint Presentation</vt:lpstr>
      <vt:lpstr>PowerPoint Presentation</vt:lpstr>
      <vt:lpstr>PowerPoint Presentation</vt:lpstr>
      <vt:lpstr>خلاصه و نتیجه گیری</vt:lpstr>
      <vt:lpstr> پرسش وتمرین</vt:lpstr>
      <vt:lpstr>فهرست منابع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آشنایی با نظام اطلاعاتی و ثبت  بخش 5</dc:title>
  <dc:creator>Nasrin</dc:creator>
  <cp:lastModifiedBy>HCZ</cp:lastModifiedBy>
  <cp:revision>253</cp:revision>
  <dcterms:created xsi:type="dcterms:W3CDTF">2006-08-16T00:00:00Z</dcterms:created>
  <dcterms:modified xsi:type="dcterms:W3CDTF">2020-09-27T08:40:47Z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bff14353-e046-4bd8-9810-85e9ae691117</vt:lpwstr>
  </property>
</Properties>
</file>